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5295" r:id="rId4"/>
  </p:sldMasterIdLst>
  <p:notesMasterIdLst>
    <p:notesMasterId r:id="rId43"/>
  </p:notesMasterIdLst>
  <p:handoutMasterIdLst>
    <p:handoutMasterId r:id="rId44"/>
  </p:handoutMasterIdLst>
  <p:sldIdLst>
    <p:sldId id="295" r:id="rId5"/>
    <p:sldId id="612" r:id="rId6"/>
    <p:sldId id="4658" r:id="rId7"/>
    <p:sldId id="613" r:id="rId8"/>
    <p:sldId id="607" r:id="rId9"/>
    <p:sldId id="4626" r:id="rId10"/>
    <p:sldId id="338" r:id="rId11"/>
    <p:sldId id="368" r:id="rId12"/>
    <p:sldId id="351" r:id="rId13"/>
    <p:sldId id="611" r:id="rId14"/>
    <p:sldId id="578" r:id="rId15"/>
    <p:sldId id="342" r:id="rId16"/>
    <p:sldId id="360" r:id="rId17"/>
    <p:sldId id="4628" r:id="rId18"/>
    <p:sldId id="4629" r:id="rId19"/>
    <p:sldId id="370" r:id="rId20"/>
    <p:sldId id="257" r:id="rId21"/>
    <p:sldId id="258" r:id="rId22"/>
    <p:sldId id="259" r:id="rId23"/>
    <p:sldId id="261" r:id="rId24"/>
    <p:sldId id="263" r:id="rId25"/>
    <p:sldId id="268" r:id="rId26"/>
    <p:sldId id="269" r:id="rId27"/>
    <p:sldId id="4630" r:id="rId28"/>
    <p:sldId id="4631" r:id="rId29"/>
    <p:sldId id="4632" r:id="rId30"/>
    <p:sldId id="4634" r:id="rId31"/>
    <p:sldId id="4636" r:id="rId32"/>
    <p:sldId id="272" r:id="rId33"/>
    <p:sldId id="274" r:id="rId34"/>
    <p:sldId id="4655" r:id="rId35"/>
    <p:sldId id="4656" r:id="rId36"/>
    <p:sldId id="344" r:id="rId37"/>
    <p:sldId id="349" r:id="rId38"/>
    <p:sldId id="4627" r:id="rId39"/>
    <p:sldId id="609" r:id="rId40"/>
    <p:sldId id="271" r:id="rId41"/>
    <p:sldId id="575" r:id="rId42"/>
  </p:sldIdLst>
  <p:sldSz cx="9144000" cy="6858000" type="screen4x3"/>
  <p:notesSz cx="68580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27D9C6F-E3FD-46CD-A853-01DD7540392A}">
          <p14:sldIdLst>
            <p14:sldId id="295"/>
            <p14:sldId id="612"/>
            <p14:sldId id="4658"/>
            <p14:sldId id="613"/>
            <p14:sldId id="607"/>
            <p14:sldId id="4626"/>
            <p14:sldId id="338"/>
            <p14:sldId id="368"/>
            <p14:sldId id="351"/>
            <p14:sldId id="611"/>
            <p14:sldId id="578"/>
            <p14:sldId id="342"/>
            <p14:sldId id="360"/>
            <p14:sldId id="4628"/>
            <p14:sldId id="4629"/>
            <p14:sldId id="370"/>
            <p14:sldId id="257"/>
            <p14:sldId id="258"/>
            <p14:sldId id="259"/>
            <p14:sldId id="261"/>
            <p14:sldId id="263"/>
            <p14:sldId id="268"/>
            <p14:sldId id="269"/>
            <p14:sldId id="4630"/>
            <p14:sldId id="4631"/>
            <p14:sldId id="4632"/>
            <p14:sldId id="4634"/>
            <p14:sldId id="4636"/>
            <p14:sldId id="272"/>
            <p14:sldId id="274"/>
            <p14:sldId id="4655"/>
            <p14:sldId id="4656"/>
            <p14:sldId id="344"/>
            <p14:sldId id="349"/>
            <p14:sldId id="4627"/>
          </p14:sldIdLst>
        </p14:section>
        <p14:section name="Untitled Section" id="{37B66149-4682-4566-9274-6B24C023DE7B}">
          <p14:sldIdLst>
            <p14:sldId id="609"/>
            <p14:sldId id="271"/>
            <p14:sldId id="575"/>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28">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F1F0C24-8F73-C286-7E3C-F027B70458B9}" name="Carr, Dana" initials="CD" userId="S::dana.carr@ed.gov::78b53013-8e2c-451a-91e0-6646bcdaf59c" providerId="AD"/>
  <p188:author id="{1FEF0243-CF5B-FE37-17C1-68E50C3A0EC5}" name="White, Nicole" initials="NW" userId="S::Nicole.White@ed.gov::68bbe0a7-180d-449c-aa41-e30485df1f4e" providerId="AD"/>
  <p188:author id="{BFA69692-FF95-7E4D-25E8-4FBCE1AB5215}" name="Banks, Amy" initials="BA" userId="S::amy.banks@ed.gov::b3310859-71e5-41bd-b47b-bde72e0ee753" providerId="AD"/>
  <p188:author id="{1E5684EC-6C26-6C98-A6F6-093AC719091C}" name="White, Nicole" initials="WN" userId="S::nicole.white@ed.gov::68bbe0a7-180d-449c-aa41-e30485df1f4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D3F5"/>
    <a:srgbClr val="FFCC00"/>
    <a:srgbClr val="0000CC"/>
    <a:srgbClr val="336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420C371-6D85-4205-BBB0-FAE5E6522A5B}" v="1" dt="2025-07-16T16:23:29.26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3447" autoAdjust="0"/>
  </p:normalViewPr>
  <p:slideViewPr>
    <p:cSldViewPr snapToGrid="0">
      <p:cViewPr varScale="1">
        <p:scale>
          <a:sx n="63" d="100"/>
          <a:sy n="63" d="100"/>
        </p:scale>
        <p:origin x="1404" y="56"/>
      </p:cViewPr>
      <p:guideLst>
        <p:guide orient="horz" pos="2160"/>
        <p:guide pos="2880"/>
      </p:guideLst>
    </p:cSldViewPr>
  </p:slideViewPr>
  <p:notesTextViewPr>
    <p:cViewPr>
      <p:scale>
        <a:sx n="1" d="1"/>
        <a:sy n="1" d="1"/>
      </p:scale>
      <p:origin x="0" y="0"/>
    </p:cViewPr>
  </p:notesTextViewPr>
  <p:notesViewPr>
    <p:cSldViewPr snapToGrid="0">
      <p:cViewPr>
        <p:scale>
          <a:sx n="1" d="2"/>
          <a:sy n="1" d="2"/>
        </p:scale>
        <p:origin x="0" y="0"/>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4.xml"/><Relationship Id="rId51" Type="http://schemas.microsoft.com/office/2018/10/relationships/authors" Target="author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arr, Dana" userId="78b53013-8e2c-451a-91e0-6646bcdaf59c" providerId="ADAL" clId="{D420C371-6D85-4205-BBB0-FAE5E6522A5B}"/>
    <pc:docChg chg="modSld">
      <pc:chgData name="Carr, Dana" userId="78b53013-8e2c-451a-91e0-6646bcdaf59c" providerId="ADAL" clId="{D420C371-6D85-4205-BBB0-FAE5E6522A5B}" dt="2025-07-16T16:26:54.348" v="113" actId="14100"/>
      <pc:docMkLst>
        <pc:docMk/>
      </pc:docMkLst>
      <pc:sldChg chg="modSp mod">
        <pc:chgData name="Carr, Dana" userId="78b53013-8e2c-451a-91e0-6646bcdaf59c" providerId="ADAL" clId="{D420C371-6D85-4205-BBB0-FAE5E6522A5B}" dt="2025-07-16T16:25:04.427" v="65" actId="20577"/>
        <pc:sldMkLst>
          <pc:docMk/>
          <pc:sldMk cId="0" sldId="344"/>
        </pc:sldMkLst>
        <pc:spChg chg="mod">
          <ac:chgData name="Carr, Dana" userId="78b53013-8e2c-451a-91e0-6646bcdaf59c" providerId="ADAL" clId="{D420C371-6D85-4205-BBB0-FAE5E6522A5B}" dt="2025-07-16T16:25:04.427" v="65" actId="20577"/>
          <ac:spMkLst>
            <pc:docMk/>
            <pc:sldMk cId="0" sldId="344"/>
            <ac:spMk id="3" creationId="{51FC4CF7-AF0D-40A2-8918-C5DC7E942A74}"/>
          </ac:spMkLst>
        </pc:spChg>
      </pc:sldChg>
      <pc:sldChg chg="modSp mod">
        <pc:chgData name="Carr, Dana" userId="78b53013-8e2c-451a-91e0-6646bcdaf59c" providerId="ADAL" clId="{D420C371-6D85-4205-BBB0-FAE5E6522A5B}" dt="2025-07-16T16:23:43.336" v="41" actId="20577"/>
        <pc:sldMkLst>
          <pc:docMk/>
          <pc:sldMk cId="0" sldId="351"/>
        </pc:sldMkLst>
        <pc:spChg chg="mod">
          <ac:chgData name="Carr, Dana" userId="78b53013-8e2c-451a-91e0-6646bcdaf59c" providerId="ADAL" clId="{D420C371-6D85-4205-BBB0-FAE5E6522A5B}" dt="2025-07-16T16:23:43.336" v="41" actId="20577"/>
          <ac:spMkLst>
            <pc:docMk/>
            <pc:sldMk cId="0" sldId="351"/>
            <ac:spMk id="3" creationId="{3555B3E1-1599-469D-9F6E-25D02888C191}"/>
          </ac:spMkLst>
        </pc:spChg>
      </pc:sldChg>
      <pc:sldChg chg="modSp mod">
        <pc:chgData name="Carr, Dana" userId="78b53013-8e2c-451a-91e0-6646bcdaf59c" providerId="ADAL" clId="{D420C371-6D85-4205-BBB0-FAE5E6522A5B}" dt="2025-07-16T16:26:54.348" v="113" actId="14100"/>
        <pc:sldMkLst>
          <pc:docMk/>
          <pc:sldMk cId="2996444372" sldId="4627"/>
        </pc:sldMkLst>
        <pc:spChg chg="mod">
          <ac:chgData name="Carr, Dana" userId="78b53013-8e2c-451a-91e0-6646bcdaf59c" providerId="ADAL" clId="{D420C371-6D85-4205-BBB0-FAE5E6522A5B}" dt="2025-07-16T16:26:54.348" v="113" actId="14100"/>
          <ac:spMkLst>
            <pc:docMk/>
            <pc:sldMk cId="2996444372" sldId="4627"/>
            <ac:spMk id="3" creationId="{8DF96355-B35D-4E01-BF4E-2514C05464D5}"/>
          </ac:spMkLst>
        </pc:sp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svg"/><Relationship Id="rId1" Type="http://schemas.openxmlformats.org/officeDocument/2006/relationships/image" Target="../media/image1.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diagrams/_rels/drawing1.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svg"/><Relationship Id="rId1" Type="http://schemas.openxmlformats.org/officeDocument/2006/relationships/image" Target="../media/image1.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FB0D78-3656-47CE-9273-5CF9BFC21C55}"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83FBC07B-9D98-40EF-80D4-0411B554480E}">
      <dgm:prSet/>
      <dgm:spPr/>
      <dgm:t>
        <a:bodyPr/>
        <a:lstStyle/>
        <a:p>
          <a:pPr>
            <a:lnSpc>
              <a:spcPct val="100000"/>
            </a:lnSpc>
          </a:pPr>
          <a:r>
            <a:rPr lang="en-US"/>
            <a:t>Housekeeping</a:t>
          </a:r>
        </a:p>
      </dgm:t>
    </dgm:pt>
    <dgm:pt modelId="{14C138E6-414F-469A-8259-DEB744AD6906}" type="parTrans" cxnId="{E06CDDAA-61F0-43BE-A6C0-E98569980CB2}">
      <dgm:prSet/>
      <dgm:spPr/>
      <dgm:t>
        <a:bodyPr/>
        <a:lstStyle/>
        <a:p>
          <a:endParaRPr lang="en-US"/>
        </a:p>
      </dgm:t>
    </dgm:pt>
    <dgm:pt modelId="{6BDA6DA5-03F2-4615-AE42-E2D84E71BA6F}" type="sibTrans" cxnId="{E06CDDAA-61F0-43BE-A6C0-E98569980CB2}">
      <dgm:prSet/>
      <dgm:spPr/>
      <dgm:t>
        <a:bodyPr/>
        <a:lstStyle/>
        <a:p>
          <a:endParaRPr lang="en-US"/>
        </a:p>
      </dgm:t>
    </dgm:pt>
    <dgm:pt modelId="{6DE0FEAB-02BD-4514-B049-651B74CA798B}">
      <dgm:prSet/>
      <dgm:spPr/>
      <dgm:t>
        <a:bodyPr/>
        <a:lstStyle/>
        <a:p>
          <a:pPr>
            <a:lnSpc>
              <a:spcPct val="100000"/>
            </a:lnSpc>
          </a:pPr>
          <a:r>
            <a:rPr lang="en-US"/>
            <a:t>Annual Performance Reporting</a:t>
          </a:r>
        </a:p>
      </dgm:t>
    </dgm:pt>
    <dgm:pt modelId="{2AD5CC61-A755-4A57-AAEB-F1622C46899B}" type="parTrans" cxnId="{1FF101DC-BFD3-488A-ACE3-F8C80D5B3EC3}">
      <dgm:prSet/>
      <dgm:spPr/>
      <dgm:t>
        <a:bodyPr/>
        <a:lstStyle/>
        <a:p>
          <a:endParaRPr lang="en-US"/>
        </a:p>
      </dgm:t>
    </dgm:pt>
    <dgm:pt modelId="{328135A6-D0B8-4F19-AD54-7A195DA0F621}" type="sibTrans" cxnId="{1FF101DC-BFD3-488A-ACE3-F8C80D5B3EC3}">
      <dgm:prSet/>
      <dgm:spPr/>
      <dgm:t>
        <a:bodyPr/>
        <a:lstStyle/>
        <a:p>
          <a:endParaRPr lang="en-US"/>
        </a:p>
      </dgm:t>
    </dgm:pt>
    <dgm:pt modelId="{7B925917-7CB2-4E08-AFA7-14187F2EAAFF}">
      <dgm:prSet/>
      <dgm:spPr/>
      <dgm:t>
        <a:bodyPr/>
        <a:lstStyle/>
        <a:p>
          <a:pPr>
            <a:lnSpc>
              <a:spcPct val="100000"/>
            </a:lnSpc>
          </a:pPr>
          <a:r>
            <a:rPr lang="en-US"/>
            <a:t>GPRA Reporting and Tool</a:t>
          </a:r>
        </a:p>
      </dgm:t>
    </dgm:pt>
    <dgm:pt modelId="{A1878813-30BE-4827-9E7B-FD9AFD18F59B}" type="parTrans" cxnId="{6AA7754D-859E-496D-B09C-5E9BA9BCF8DD}">
      <dgm:prSet/>
      <dgm:spPr/>
      <dgm:t>
        <a:bodyPr/>
        <a:lstStyle/>
        <a:p>
          <a:endParaRPr lang="en-US"/>
        </a:p>
      </dgm:t>
    </dgm:pt>
    <dgm:pt modelId="{BF42B28D-8954-4235-B35D-9D2ED89D32AC}" type="sibTrans" cxnId="{6AA7754D-859E-496D-B09C-5E9BA9BCF8DD}">
      <dgm:prSet/>
      <dgm:spPr/>
      <dgm:t>
        <a:bodyPr/>
        <a:lstStyle/>
        <a:p>
          <a:endParaRPr lang="en-US"/>
        </a:p>
      </dgm:t>
    </dgm:pt>
    <dgm:pt modelId="{5BB248A7-F873-4A81-A624-5568DBBB8D3F}">
      <dgm:prSet/>
      <dgm:spPr/>
      <dgm:t>
        <a:bodyPr/>
        <a:lstStyle/>
        <a:p>
          <a:pPr rtl="0">
            <a:lnSpc>
              <a:spcPct val="100000"/>
            </a:lnSpc>
          </a:pPr>
          <a:r>
            <a:rPr lang="en-US" dirty="0"/>
            <a:t>Questions</a:t>
          </a:r>
        </a:p>
      </dgm:t>
    </dgm:pt>
    <dgm:pt modelId="{419F7BB4-9415-49EC-8CBA-88A2F8761F61}" type="parTrans" cxnId="{DFF45B5B-E9BA-4003-9649-20B1892AEFE6}">
      <dgm:prSet/>
      <dgm:spPr/>
      <dgm:t>
        <a:bodyPr/>
        <a:lstStyle/>
        <a:p>
          <a:endParaRPr lang="en-US"/>
        </a:p>
      </dgm:t>
    </dgm:pt>
    <dgm:pt modelId="{FF6CAD27-5AC4-47B5-9F88-D0D55910A483}" type="sibTrans" cxnId="{DFF45B5B-E9BA-4003-9649-20B1892AEFE6}">
      <dgm:prSet/>
      <dgm:spPr/>
      <dgm:t>
        <a:bodyPr/>
        <a:lstStyle/>
        <a:p>
          <a:endParaRPr lang="en-US"/>
        </a:p>
      </dgm:t>
    </dgm:pt>
    <dgm:pt modelId="{13F781B5-72DB-4623-9E6D-E2177D9A7F89}" type="pres">
      <dgm:prSet presAssocID="{2EFB0D78-3656-47CE-9273-5CF9BFC21C55}" presName="root" presStyleCnt="0">
        <dgm:presLayoutVars>
          <dgm:dir/>
          <dgm:resizeHandles val="exact"/>
        </dgm:presLayoutVars>
      </dgm:prSet>
      <dgm:spPr/>
    </dgm:pt>
    <dgm:pt modelId="{E53D82E0-FC01-43C7-AA66-B59092236565}" type="pres">
      <dgm:prSet presAssocID="{83FBC07B-9D98-40EF-80D4-0411B554480E}" presName="compNode" presStyleCnt="0"/>
      <dgm:spPr/>
    </dgm:pt>
    <dgm:pt modelId="{F81BF075-5E14-4F85-9CF5-CC1638FC1D4D}" type="pres">
      <dgm:prSet presAssocID="{83FBC07B-9D98-40EF-80D4-0411B554480E}" presName="bgRect" presStyleLbl="bgShp" presStyleIdx="0" presStyleCnt="4"/>
      <dgm:spPr/>
    </dgm:pt>
    <dgm:pt modelId="{5CEC714E-9C83-4F8D-BBD5-EE5654565A1E}" type="pres">
      <dgm:prSet presAssocID="{83FBC07B-9D98-40EF-80D4-0411B554480E}"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op and bucket"/>
        </a:ext>
      </dgm:extLst>
    </dgm:pt>
    <dgm:pt modelId="{8FE5D227-EA06-4601-B619-52D3D573E80B}" type="pres">
      <dgm:prSet presAssocID="{83FBC07B-9D98-40EF-80D4-0411B554480E}" presName="spaceRect" presStyleCnt="0"/>
      <dgm:spPr/>
    </dgm:pt>
    <dgm:pt modelId="{16F2961E-94BD-4759-B03B-8B5810579777}" type="pres">
      <dgm:prSet presAssocID="{83FBC07B-9D98-40EF-80D4-0411B554480E}" presName="parTx" presStyleLbl="revTx" presStyleIdx="0" presStyleCnt="4">
        <dgm:presLayoutVars>
          <dgm:chMax val="0"/>
          <dgm:chPref val="0"/>
        </dgm:presLayoutVars>
      </dgm:prSet>
      <dgm:spPr/>
    </dgm:pt>
    <dgm:pt modelId="{06947D09-94E3-48EC-9CB7-DA91300027ED}" type="pres">
      <dgm:prSet presAssocID="{6BDA6DA5-03F2-4615-AE42-E2D84E71BA6F}" presName="sibTrans" presStyleCnt="0"/>
      <dgm:spPr/>
    </dgm:pt>
    <dgm:pt modelId="{889357D2-6C3A-4EBA-8F1F-8989A8FD5D3D}" type="pres">
      <dgm:prSet presAssocID="{6DE0FEAB-02BD-4514-B049-651B74CA798B}" presName="compNode" presStyleCnt="0"/>
      <dgm:spPr/>
    </dgm:pt>
    <dgm:pt modelId="{FFBF625C-A8B2-427F-B5C1-0275729DA14E}" type="pres">
      <dgm:prSet presAssocID="{6DE0FEAB-02BD-4514-B049-651B74CA798B}" presName="bgRect" presStyleLbl="bgShp" presStyleIdx="1" presStyleCnt="4"/>
      <dgm:spPr/>
    </dgm:pt>
    <dgm:pt modelId="{80D3DD76-3257-4CB8-84AA-166426F7E9EC}" type="pres">
      <dgm:prSet presAssocID="{6DE0FEAB-02BD-4514-B049-651B74CA798B}"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ar chart"/>
        </a:ext>
      </dgm:extLst>
    </dgm:pt>
    <dgm:pt modelId="{42F1A8C3-6384-4324-837F-1A63A9520F60}" type="pres">
      <dgm:prSet presAssocID="{6DE0FEAB-02BD-4514-B049-651B74CA798B}" presName="spaceRect" presStyleCnt="0"/>
      <dgm:spPr/>
    </dgm:pt>
    <dgm:pt modelId="{D13A5ED8-EF46-48C7-982D-28EF01EABDB8}" type="pres">
      <dgm:prSet presAssocID="{6DE0FEAB-02BD-4514-B049-651B74CA798B}" presName="parTx" presStyleLbl="revTx" presStyleIdx="1" presStyleCnt="4">
        <dgm:presLayoutVars>
          <dgm:chMax val="0"/>
          <dgm:chPref val="0"/>
        </dgm:presLayoutVars>
      </dgm:prSet>
      <dgm:spPr/>
    </dgm:pt>
    <dgm:pt modelId="{A4982957-15F8-4C5E-81ED-2BE4BC7F0383}" type="pres">
      <dgm:prSet presAssocID="{328135A6-D0B8-4F19-AD54-7A195DA0F621}" presName="sibTrans" presStyleCnt="0"/>
      <dgm:spPr/>
    </dgm:pt>
    <dgm:pt modelId="{35FD956F-ACDE-477E-814B-4E87E17AD056}" type="pres">
      <dgm:prSet presAssocID="{7B925917-7CB2-4E08-AFA7-14187F2EAAFF}" presName="compNode" presStyleCnt="0"/>
      <dgm:spPr/>
    </dgm:pt>
    <dgm:pt modelId="{5B2262FC-A955-4766-B7B3-2DBAE2BB0DBD}" type="pres">
      <dgm:prSet presAssocID="{7B925917-7CB2-4E08-AFA7-14187F2EAAFF}" presName="bgRect" presStyleLbl="bgShp" presStyleIdx="2" presStyleCnt="4"/>
      <dgm:spPr/>
    </dgm:pt>
    <dgm:pt modelId="{FC591671-E01C-4DBD-9675-0D47239F7D64}" type="pres">
      <dgm:prSet presAssocID="{7B925917-7CB2-4E08-AFA7-14187F2EAAFF}"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 List"/>
        </a:ext>
      </dgm:extLst>
    </dgm:pt>
    <dgm:pt modelId="{B5E00F28-AAD4-4AA3-AAAB-C6F9BF1C5A98}" type="pres">
      <dgm:prSet presAssocID="{7B925917-7CB2-4E08-AFA7-14187F2EAAFF}" presName="spaceRect" presStyleCnt="0"/>
      <dgm:spPr/>
    </dgm:pt>
    <dgm:pt modelId="{C995C411-837E-4618-9013-2C1E540A9C31}" type="pres">
      <dgm:prSet presAssocID="{7B925917-7CB2-4E08-AFA7-14187F2EAAFF}" presName="parTx" presStyleLbl="revTx" presStyleIdx="2" presStyleCnt="4">
        <dgm:presLayoutVars>
          <dgm:chMax val="0"/>
          <dgm:chPref val="0"/>
        </dgm:presLayoutVars>
      </dgm:prSet>
      <dgm:spPr/>
    </dgm:pt>
    <dgm:pt modelId="{595153D7-3589-4E2E-85AD-26266BEFE780}" type="pres">
      <dgm:prSet presAssocID="{BF42B28D-8954-4235-B35D-9D2ED89D32AC}" presName="sibTrans" presStyleCnt="0"/>
      <dgm:spPr/>
    </dgm:pt>
    <dgm:pt modelId="{FB10F2E3-52FA-4C5F-BAF4-524106FF5390}" type="pres">
      <dgm:prSet presAssocID="{5BB248A7-F873-4A81-A624-5568DBBB8D3F}" presName="compNode" presStyleCnt="0"/>
      <dgm:spPr/>
    </dgm:pt>
    <dgm:pt modelId="{4171CF0C-D169-4E4B-ABCC-1500163A047D}" type="pres">
      <dgm:prSet presAssocID="{5BB248A7-F873-4A81-A624-5568DBBB8D3F}" presName="bgRect" presStyleLbl="bgShp" presStyleIdx="3" presStyleCnt="4"/>
      <dgm:spPr/>
    </dgm:pt>
    <dgm:pt modelId="{6BCCA9E8-2109-44E8-B4AA-9F4F8FC98867}" type="pres">
      <dgm:prSet presAssocID="{5BB248A7-F873-4A81-A624-5568DBBB8D3F}"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Help"/>
        </a:ext>
      </dgm:extLst>
    </dgm:pt>
    <dgm:pt modelId="{6F4AA350-B058-42F3-8379-757B87E321CA}" type="pres">
      <dgm:prSet presAssocID="{5BB248A7-F873-4A81-A624-5568DBBB8D3F}" presName="spaceRect" presStyleCnt="0"/>
      <dgm:spPr/>
    </dgm:pt>
    <dgm:pt modelId="{71A76A19-31E6-4323-9A3A-760DE47EC343}" type="pres">
      <dgm:prSet presAssocID="{5BB248A7-F873-4A81-A624-5568DBBB8D3F}" presName="parTx" presStyleLbl="revTx" presStyleIdx="3" presStyleCnt="4">
        <dgm:presLayoutVars>
          <dgm:chMax val="0"/>
          <dgm:chPref val="0"/>
        </dgm:presLayoutVars>
      </dgm:prSet>
      <dgm:spPr/>
    </dgm:pt>
  </dgm:ptLst>
  <dgm:cxnLst>
    <dgm:cxn modelId="{286DF60D-2E9A-4CAC-8540-FAF3FCB36EC7}" type="presOf" srcId="{83FBC07B-9D98-40EF-80D4-0411B554480E}" destId="{16F2961E-94BD-4759-B03B-8B5810579777}" srcOrd="0" destOrd="0" presId="urn:microsoft.com/office/officeart/2018/2/layout/IconVerticalSolidList"/>
    <dgm:cxn modelId="{FCB13131-35A6-47A6-ABA8-493B0FC7C17D}" type="presOf" srcId="{2EFB0D78-3656-47CE-9273-5CF9BFC21C55}" destId="{13F781B5-72DB-4623-9E6D-E2177D9A7F89}" srcOrd="0" destOrd="0" presId="urn:microsoft.com/office/officeart/2018/2/layout/IconVerticalSolidList"/>
    <dgm:cxn modelId="{DFF45B5B-E9BA-4003-9649-20B1892AEFE6}" srcId="{2EFB0D78-3656-47CE-9273-5CF9BFC21C55}" destId="{5BB248A7-F873-4A81-A624-5568DBBB8D3F}" srcOrd="3" destOrd="0" parTransId="{419F7BB4-9415-49EC-8CBA-88A2F8761F61}" sibTransId="{FF6CAD27-5AC4-47B5-9F88-D0D55910A483}"/>
    <dgm:cxn modelId="{91BBFC6C-A570-498D-97A1-628B1F8E7CC7}" type="presOf" srcId="{5BB248A7-F873-4A81-A624-5568DBBB8D3F}" destId="{71A76A19-31E6-4323-9A3A-760DE47EC343}" srcOrd="0" destOrd="0" presId="urn:microsoft.com/office/officeart/2018/2/layout/IconVerticalSolidList"/>
    <dgm:cxn modelId="{6AA7754D-859E-496D-B09C-5E9BA9BCF8DD}" srcId="{2EFB0D78-3656-47CE-9273-5CF9BFC21C55}" destId="{7B925917-7CB2-4E08-AFA7-14187F2EAAFF}" srcOrd="2" destOrd="0" parTransId="{A1878813-30BE-4827-9E7B-FD9AFD18F59B}" sibTransId="{BF42B28D-8954-4235-B35D-9D2ED89D32AC}"/>
    <dgm:cxn modelId="{A095B89F-091A-463A-A82C-456CAC1FCBAD}" type="presOf" srcId="{7B925917-7CB2-4E08-AFA7-14187F2EAAFF}" destId="{C995C411-837E-4618-9013-2C1E540A9C31}" srcOrd="0" destOrd="0" presId="urn:microsoft.com/office/officeart/2018/2/layout/IconVerticalSolidList"/>
    <dgm:cxn modelId="{E06CDDAA-61F0-43BE-A6C0-E98569980CB2}" srcId="{2EFB0D78-3656-47CE-9273-5CF9BFC21C55}" destId="{83FBC07B-9D98-40EF-80D4-0411B554480E}" srcOrd="0" destOrd="0" parTransId="{14C138E6-414F-469A-8259-DEB744AD6906}" sibTransId="{6BDA6DA5-03F2-4615-AE42-E2D84E71BA6F}"/>
    <dgm:cxn modelId="{4F364EB0-E95F-4C30-BBFF-72B50D1FB9A4}" type="presOf" srcId="{6DE0FEAB-02BD-4514-B049-651B74CA798B}" destId="{D13A5ED8-EF46-48C7-982D-28EF01EABDB8}" srcOrd="0" destOrd="0" presId="urn:microsoft.com/office/officeart/2018/2/layout/IconVerticalSolidList"/>
    <dgm:cxn modelId="{1FF101DC-BFD3-488A-ACE3-F8C80D5B3EC3}" srcId="{2EFB0D78-3656-47CE-9273-5CF9BFC21C55}" destId="{6DE0FEAB-02BD-4514-B049-651B74CA798B}" srcOrd="1" destOrd="0" parTransId="{2AD5CC61-A755-4A57-AAEB-F1622C46899B}" sibTransId="{328135A6-D0B8-4F19-AD54-7A195DA0F621}"/>
    <dgm:cxn modelId="{4A82623C-FF96-4E3E-885A-0D45FDF7589A}" type="presParOf" srcId="{13F781B5-72DB-4623-9E6D-E2177D9A7F89}" destId="{E53D82E0-FC01-43C7-AA66-B59092236565}" srcOrd="0" destOrd="0" presId="urn:microsoft.com/office/officeart/2018/2/layout/IconVerticalSolidList"/>
    <dgm:cxn modelId="{A953FE27-BA1C-4379-9A0E-CD8D4D1C870C}" type="presParOf" srcId="{E53D82E0-FC01-43C7-AA66-B59092236565}" destId="{F81BF075-5E14-4F85-9CF5-CC1638FC1D4D}" srcOrd="0" destOrd="0" presId="urn:microsoft.com/office/officeart/2018/2/layout/IconVerticalSolidList"/>
    <dgm:cxn modelId="{0F8AF6A6-A387-493E-81DE-DD7CA7B502FD}" type="presParOf" srcId="{E53D82E0-FC01-43C7-AA66-B59092236565}" destId="{5CEC714E-9C83-4F8D-BBD5-EE5654565A1E}" srcOrd="1" destOrd="0" presId="urn:microsoft.com/office/officeart/2018/2/layout/IconVerticalSolidList"/>
    <dgm:cxn modelId="{E9DC2C09-7E39-49A4-8294-94FC375A295A}" type="presParOf" srcId="{E53D82E0-FC01-43C7-AA66-B59092236565}" destId="{8FE5D227-EA06-4601-B619-52D3D573E80B}" srcOrd="2" destOrd="0" presId="urn:microsoft.com/office/officeart/2018/2/layout/IconVerticalSolidList"/>
    <dgm:cxn modelId="{4B133137-21E6-48EA-9F94-23173AF71DDC}" type="presParOf" srcId="{E53D82E0-FC01-43C7-AA66-B59092236565}" destId="{16F2961E-94BD-4759-B03B-8B5810579777}" srcOrd="3" destOrd="0" presId="urn:microsoft.com/office/officeart/2018/2/layout/IconVerticalSolidList"/>
    <dgm:cxn modelId="{FFF3951A-DDD1-4E69-B714-437A191215DA}" type="presParOf" srcId="{13F781B5-72DB-4623-9E6D-E2177D9A7F89}" destId="{06947D09-94E3-48EC-9CB7-DA91300027ED}" srcOrd="1" destOrd="0" presId="urn:microsoft.com/office/officeart/2018/2/layout/IconVerticalSolidList"/>
    <dgm:cxn modelId="{DC26A0BF-562D-4CEE-96D3-CCE864FBADF5}" type="presParOf" srcId="{13F781B5-72DB-4623-9E6D-E2177D9A7F89}" destId="{889357D2-6C3A-4EBA-8F1F-8989A8FD5D3D}" srcOrd="2" destOrd="0" presId="urn:microsoft.com/office/officeart/2018/2/layout/IconVerticalSolidList"/>
    <dgm:cxn modelId="{6CCD77AD-6C09-421D-9150-60101495391B}" type="presParOf" srcId="{889357D2-6C3A-4EBA-8F1F-8989A8FD5D3D}" destId="{FFBF625C-A8B2-427F-B5C1-0275729DA14E}" srcOrd="0" destOrd="0" presId="urn:microsoft.com/office/officeart/2018/2/layout/IconVerticalSolidList"/>
    <dgm:cxn modelId="{AF321CCA-31A1-4C28-90BC-6B4F5F6FD653}" type="presParOf" srcId="{889357D2-6C3A-4EBA-8F1F-8989A8FD5D3D}" destId="{80D3DD76-3257-4CB8-84AA-166426F7E9EC}" srcOrd="1" destOrd="0" presId="urn:microsoft.com/office/officeart/2018/2/layout/IconVerticalSolidList"/>
    <dgm:cxn modelId="{C1609E2D-F91E-4523-8ED8-1DEEDF311DEB}" type="presParOf" srcId="{889357D2-6C3A-4EBA-8F1F-8989A8FD5D3D}" destId="{42F1A8C3-6384-4324-837F-1A63A9520F60}" srcOrd="2" destOrd="0" presId="urn:microsoft.com/office/officeart/2018/2/layout/IconVerticalSolidList"/>
    <dgm:cxn modelId="{4754E037-62A1-4A08-AD0E-048E742C2DA2}" type="presParOf" srcId="{889357D2-6C3A-4EBA-8F1F-8989A8FD5D3D}" destId="{D13A5ED8-EF46-48C7-982D-28EF01EABDB8}" srcOrd="3" destOrd="0" presId="urn:microsoft.com/office/officeart/2018/2/layout/IconVerticalSolidList"/>
    <dgm:cxn modelId="{7206F4C3-302D-4DAA-979C-C3DE860EAABB}" type="presParOf" srcId="{13F781B5-72DB-4623-9E6D-E2177D9A7F89}" destId="{A4982957-15F8-4C5E-81ED-2BE4BC7F0383}" srcOrd="3" destOrd="0" presId="urn:microsoft.com/office/officeart/2018/2/layout/IconVerticalSolidList"/>
    <dgm:cxn modelId="{257EA9B4-9F9F-4561-B52C-7D460A57E692}" type="presParOf" srcId="{13F781B5-72DB-4623-9E6D-E2177D9A7F89}" destId="{35FD956F-ACDE-477E-814B-4E87E17AD056}" srcOrd="4" destOrd="0" presId="urn:microsoft.com/office/officeart/2018/2/layout/IconVerticalSolidList"/>
    <dgm:cxn modelId="{8DCF9B1F-750A-4991-850C-59409073CA38}" type="presParOf" srcId="{35FD956F-ACDE-477E-814B-4E87E17AD056}" destId="{5B2262FC-A955-4766-B7B3-2DBAE2BB0DBD}" srcOrd="0" destOrd="0" presId="urn:microsoft.com/office/officeart/2018/2/layout/IconVerticalSolidList"/>
    <dgm:cxn modelId="{C1921F46-401F-494A-BDD0-69E3438C65D4}" type="presParOf" srcId="{35FD956F-ACDE-477E-814B-4E87E17AD056}" destId="{FC591671-E01C-4DBD-9675-0D47239F7D64}" srcOrd="1" destOrd="0" presId="urn:microsoft.com/office/officeart/2018/2/layout/IconVerticalSolidList"/>
    <dgm:cxn modelId="{B784DE43-8F6C-4A92-8374-7C6219B8EDA9}" type="presParOf" srcId="{35FD956F-ACDE-477E-814B-4E87E17AD056}" destId="{B5E00F28-AAD4-4AA3-AAAB-C6F9BF1C5A98}" srcOrd="2" destOrd="0" presId="urn:microsoft.com/office/officeart/2018/2/layout/IconVerticalSolidList"/>
    <dgm:cxn modelId="{906B68CA-32F3-4B5B-8F3C-41FD58A7E4A5}" type="presParOf" srcId="{35FD956F-ACDE-477E-814B-4E87E17AD056}" destId="{C995C411-837E-4618-9013-2C1E540A9C31}" srcOrd="3" destOrd="0" presId="urn:microsoft.com/office/officeart/2018/2/layout/IconVerticalSolidList"/>
    <dgm:cxn modelId="{909E8445-1862-4B7E-992B-9E0CD14DD3B5}" type="presParOf" srcId="{13F781B5-72DB-4623-9E6D-E2177D9A7F89}" destId="{595153D7-3589-4E2E-85AD-26266BEFE780}" srcOrd="5" destOrd="0" presId="urn:microsoft.com/office/officeart/2018/2/layout/IconVerticalSolidList"/>
    <dgm:cxn modelId="{B4F4DE66-BCF3-415E-92EC-D9F5A623992C}" type="presParOf" srcId="{13F781B5-72DB-4623-9E6D-E2177D9A7F89}" destId="{FB10F2E3-52FA-4C5F-BAF4-524106FF5390}" srcOrd="6" destOrd="0" presId="urn:microsoft.com/office/officeart/2018/2/layout/IconVerticalSolidList"/>
    <dgm:cxn modelId="{9F1A7512-97F5-48F4-80B9-71A93E6D458C}" type="presParOf" srcId="{FB10F2E3-52FA-4C5F-BAF4-524106FF5390}" destId="{4171CF0C-D169-4E4B-ABCC-1500163A047D}" srcOrd="0" destOrd="0" presId="urn:microsoft.com/office/officeart/2018/2/layout/IconVerticalSolidList"/>
    <dgm:cxn modelId="{82A2B67A-05B5-4174-9D75-F0CC43689377}" type="presParOf" srcId="{FB10F2E3-52FA-4C5F-BAF4-524106FF5390}" destId="{6BCCA9E8-2109-44E8-B4AA-9F4F8FC98867}" srcOrd="1" destOrd="0" presId="urn:microsoft.com/office/officeart/2018/2/layout/IconVerticalSolidList"/>
    <dgm:cxn modelId="{938A9AC5-A07B-43AF-95AE-A760B29A3F1E}" type="presParOf" srcId="{FB10F2E3-52FA-4C5F-BAF4-524106FF5390}" destId="{6F4AA350-B058-42F3-8379-757B87E321CA}" srcOrd="2" destOrd="0" presId="urn:microsoft.com/office/officeart/2018/2/layout/IconVerticalSolidList"/>
    <dgm:cxn modelId="{02C70608-31DD-4492-A29C-64243208062B}" type="presParOf" srcId="{FB10F2E3-52FA-4C5F-BAF4-524106FF5390}" destId="{71A76A19-31E6-4323-9A3A-760DE47EC343}"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6B68E90-8D10-4C4F-A8E4-15FD6A2F6D5F}"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7F30E4E4-C4E2-441A-90C0-6F34C316DA06}">
      <dgm:prSet custT="1"/>
      <dgm:spPr/>
      <dgm:t>
        <a:bodyPr/>
        <a:lstStyle/>
        <a:p>
          <a:pPr algn="l"/>
          <a:r>
            <a:rPr lang="en-US" sz="2400" b="1" u="none"/>
            <a:t>Grantees are required to submit: </a:t>
          </a:r>
        </a:p>
      </dgm:t>
    </dgm:pt>
    <dgm:pt modelId="{6ADDBADC-4997-4ECA-80EC-7F165113191C}" type="parTrans" cxnId="{C9502E02-3145-4645-9417-E2232F2E22DE}">
      <dgm:prSet/>
      <dgm:spPr/>
      <dgm:t>
        <a:bodyPr/>
        <a:lstStyle/>
        <a:p>
          <a:endParaRPr lang="en-US"/>
        </a:p>
      </dgm:t>
    </dgm:pt>
    <dgm:pt modelId="{039827D8-49CA-4273-B383-D3BAAF8B14AE}" type="sibTrans" cxnId="{C9502E02-3145-4645-9417-E2232F2E22DE}">
      <dgm:prSet/>
      <dgm:spPr/>
      <dgm:t>
        <a:bodyPr/>
        <a:lstStyle/>
        <a:p>
          <a:endParaRPr lang="en-US"/>
        </a:p>
      </dgm:t>
    </dgm:pt>
    <dgm:pt modelId="{1EBA9DF6-46C9-4C15-AE3B-9D42FC2AC292}">
      <dgm:prSet custT="1"/>
      <dgm:spPr>
        <a:solidFill>
          <a:schemeClr val="accent3">
            <a:lumMod val="60000"/>
            <a:lumOff val="40000"/>
          </a:schemeClr>
        </a:solidFill>
      </dgm:spPr>
      <dgm:t>
        <a:bodyPr/>
        <a:lstStyle/>
        <a:p>
          <a:r>
            <a:rPr lang="en-US" sz="2000" b="1">
              <a:solidFill>
                <a:schemeClr val="tx1"/>
              </a:solidFill>
            </a:rPr>
            <a:t>Annual Performance Report </a:t>
          </a:r>
          <a:r>
            <a:rPr lang="en-US" sz="2000">
              <a:solidFill>
                <a:schemeClr val="tx1"/>
              </a:solidFill>
            </a:rPr>
            <a:t>(APR) – </a:t>
          </a:r>
          <a:r>
            <a:rPr lang="en-US" sz="2000" i="1">
              <a:solidFill>
                <a:schemeClr val="tx1"/>
              </a:solidFill>
            </a:rPr>
            <a:t>annually, except final year</a:t>
          </a:r>
          <a:endParaRPr lang="en-US" sz="2000">
            <a:solidFill>
              <a:schemeClr val="tx1"/>
            </a:solidFill>
          </a:endParaRPr>
        </a:p>
      </dgm:t>
    </dgm:pt>
    <dgm:pt modelId="{6559CDD0-8218-4A67-A68B-CFCD5CEEE598}" type="parTrans" cxnId="{BB8BA07E-926F-42CD-86D6-EFF1CCDD9703}">
      <dgm:prSet/>
      <dgm:spPr/>
      <dgm:t>
        <a:bodyPr/>
        <a:lstStyle/>
        <a:p>
          <a:endParaRPr lang="en-US"/>
        </a:p>
      </dgm:t>
    </dgm:pt>
    <dgm:pt modelId="{39755811-D2AC-4ADE-937C-8D1BF158448A}" type="sibTrans" cxnId="{BB8BA07E-926F-42CD-86D6-EFF1CCDD9703}">
      <dgm:prSet/>
      <dgm:spPr/>
      <dgm:t>
        <a:bodyPr/>
        <a:lstStyle/>
        <a:p>
          <a:endParaRPr lang="en-US"/>
        </a:p>
      </dgm:t>
    </dgm:pt>
    <dgm:pt modelId="{BCF3E90E-296F-4062-8FD5-0D6EE1908723}">
      <dgm:prSet custT="1"/>
      <dgm:spPr>
        <a:solidFill>
          <a:schemeClr val="accent3">
            <a:lumMod val="60000"/>
            <a:lumOff val="40000"/>
          </a:schemeClr>
        </a:solidFill>
      </dgm:spPr>
      <dgm:t>
        <a:bodyPr/>
        <a:lstStyle/>
        <a:p>
          <a:r>
            <a:rPr lang="en-US" sz="1600" b="0">
              <a:solidFill>
                <a:schemeClr val="tx1"/>
              </a:solidFill>
            </a:rPr>
            <a:t>Final Performance Report </a:t>
          </a:r>
          <a:r>
            <a:rPr lang="en-US" sz="1600">
              <a:solidFill>
                <a:schemeClr val="tx1"/>
              </a:solidFill>
            </a:rPr>
            <a:t>(FPR) – </a:t>
          </a:r>
          <a:r>
            <a:rPr lang="en-US" sz="1600" i="1">
              <a:solidFill>
                <a:schemeClr val="tx1"/>
              </a:solidFill>
            </a:rPr>
            <a:t>final year only  </a:t>
          </a:r>
          <a:endParaRPr lang="en-US" sz="1600">
            <a:solidFill>
              <a:schemeClr val="tx1"/>
            </a:solidFill>
          </a:endParaRPr>
        </a:p>
      </dgm:t>
    </dgm:pt>
    <dgm:pt modelId="{2E813EE4-5CE2-43E5-9A56-0FC0C652CB9E}" type="parTrans" cxnId="{7BB61B7C-BDE1-4015-B193-A1D132F6CBDE}">
      <dgm:prSet/>
      <dgm:spPr/>
      <dgm:t>
        <a:bodyPr/>
        <a:lstStyle/>
        <a:p>
          <a:endParaRPr lang="en-US"/>
        </a:p>
      </dgm:t>
    </dgm:pt>
    <dgm:pt modelId="{D8D8F724-E616-43BB-BA09-FD652352DDC1}" type="sibTrans" cxnId="{7BB61B7C-BDE1-4015-B193-A1D132F6CBDE}">
      <dgm:prSet/>
      <dgm:spPr/>
      <dgm:t>
        <a:bodyPr/>
        <a:lstStyle/>
        <a:p>
          <a:endParaRPr lang="en-US"/>
        </a:p>
      </dgm:t>
    </dgm:pt>
    <dgm:pt modelId="{53EADA51-AF86-4751-B0AA-611A5636D941}">
      <dgm:prSet/>
      <dgm:spPr>
        <a:solidFill>
          <a:schemeClr val="accent2"/>
        </a:solidFill>
      </dgm:spPr>
      <dgm:t>
        <a:bodyPr/>
        <a:lstStyle/>
        <a:p>
          <a:r>
            <a:rPr lang="en-US" b="0" i="1">
              <a:solidFill>
                <a:schemeClr val="bg1"/>
              </a:solidFill>
            </a:rPr>
            <a:t>Annual and Final Performance Reports are submitted through G5</a:t>
          </a:r>
          <a:endParaRPr lang="en-US" i="1">
            <a:solidFill>
              <a:schemeClr val="bg1"/>
            </a:solidFill>
          </a:endParaRPr>
        </a:p>
      </dgm:t>
    </dgm:pt>
    <dgm:pt modelId="{097B429A-7D3F-4E5A-8C21-F1FA5C9ED2FB}" type="parTrans" cxnId="{74F6E020-8E72-40EE-883F-F59FF11220AB}">
      <dgm:prSet/>
      <dgm:spPr/>
      <dgm:t>
        <a:bodyPr/>
        <a:lstStyle/>
        <a:p>
          <a:endParaRPr lang="en-US"/>
        </a:p>
      </dgm:t>
    </dgm:pt>
    <dgm:pt modelId="{03B65777-4672-47FA-8FBF-E015FA2EEBF6}" type="sibTrans" cxnId="{74F6E020-8E72-40EE-883F-F59FF11220AB}">
      <dgm:prSet/>
      <dgm:spPr/>
      <dgm:t>
        <a:bodyPr/>
        <a:lstStyle/>
        <a:p>
          <a:endParaRPr lang="en-US"/>
        </a:p>
      </dgm:t>
    </dgm:pt>
    <dgm:pt modelId="{45195713-CAF7-4075-AC0A-B62D9D1B0996}" type="pres">
      <dgm:prSet presAssocID="{76B68E90-8D10-4C4F-A8E4-15FD6A2F6D5F}" presName="linear" presStyleCnt="0">
        <dgm:presLayoutVars>
          <dgm:animLvl val="lvl"/>
          <dgm:resizeHandles val="exact"/>
        </dgm:presLayoutVars>
      </dgm:prSet>
      <dgm:spPr/>
    </dgm:pt>
    <dgm:pt modelId="{48DD9642-8837-47AA-8EF6-30AA2DEB8AC0}" type="pres">
      <dgm:prSet presAssocID="{7F30E4E4-C4E2-441A-90C0-6F34C316DA06}" presName="parentText" presStyleLbl="node1" presStyleIdx="0" presStyleCnt="4" custLinFactNeighborX="-713" custLinFactNeighborY="-37798">
        <dgm:presLayoutVars>
          <dgm:chMax val="0"/>
          <dgm:bulletEnabled val="1"/>
        </dgm:presLayoutVars>
      </dgm:prSet>
      <dgm:spPr/>
    </dgm:pt>
    <dgm:pt modelId="{03CAFD74-1AE0-4E92-91A7-822469A13A89}" type="pres">
      <dgm:prSet presAssocID="{039827D8-49CA-4273-B383-D3BAAF8B14AE}" presName="spacer" presStyleCnt="0"/>
      <dgm:spPr/>
    </dgm:pt>
    <dgm:pt modelId="{B9C1A73D-8194-4E67-AD9A-3D1EDD4F1B80}" type="pres">
      <dgm:prSet presAssocID="{1EBA9DF6-46C9-4C15-AE3B-9D42FC2AC292}" presName="parentText" presStyleLbl="node1" presStyleIdx="1" presStyleCnt="4">
        <dgm:presLayoutVars>
          <dgm:chMax val="0"/>
          <dgm:bulletEnabled val="1"/>
        </dgm:presLayoutVars>
      </dgm:prSet>
      <dgm:spPr/>
    </dgm:pt>
    <dgm:pt modelId="{C2F4485E-D640-4603-9235-490AE3A1F85B}" type="pres">
      <dgm:prSet presAssocID="{39755811-D2AC-4ADE-937C-8D1BF158448A}" presName="spacer" presStyleCnt="0"/>
      <dgm:spPr/>
    </dgm:pt>
    <dgm:pt modelId="{78C5A543-BA92-4529-8CB0-CA1425B49D20}" type="pres">
      <dgm:prSet presAssocID="{BCF3E90E-296F-4062-8FD5-0D6EE1908723}" presName="parentText" presStyleLbl="node1" presStyleIdx="2" presStyleCnt="4">
        <dgm:presLayoutVars>
          <dgm:chMax val="0"/>
          <dgm:bulletEnabled val="1"/>
        </dgm:presLayoutVars>
      </dgm:prSet>
      <dgm:spPr/>
    </dgm:pt>
    <dgm:pt modelId="{FCCF3B68-A1F2-4910-B8A3-8DC90CCAABDD}" type="pres">
      <dgm:prSet presAssocID="{D8D8F724-E616-43BB-BA09-FD652352DDC1}" presName="spacer" presStyleCnt="0"/>
      <dgm:spPr/>
    </dgm:pt>
    <dgm:pt modelId="{5E1B747F-5F6A-4B35-A71B-0D10F54D0B8C}" type="pres">
      <dgm:prSet presAssocID="{53EADA51-AF86-4751-B0AA-611A5636D941}" presName="parentText" presStyleLbl="node1" presStyleIdx="3" presStyleCnt="4" custScaleY="145832">
        <dgm:presLayoutVars>
          <dgm:chMax val="0"/>
          <dgm:bulletEnabled val="1"/>
        </dgm:presLayoutVars>
      </dgm:prSet>
      <dgm:spPr/>
    </dgm:pt>
  </dgm:ptLst>
  <dgm:cxnLst>
    <dgm:cxn modelId="{C9502E02-3145-4645-9417-E2232F2E22DE}" srcId="{76B68E90-8D10-4C4F-A8E4-15FD6A2F6D5F}" destId="{7F30E4E4-C4E2-441A-90C0-6F34C316DA06}" srcOrd="0" destOrd="0" parTransId="{6ADDBADC-4997-4ECA-80EC-7F165113191C}" sibTransId="{039827D8-49CA-4273-B383-D3BAAF8B14AE}"/>
    <dgm:cxn modelId="{74F6E020-8E72-40EE-883F-F59FF11220AB}" srcId="{76B68E90-8D10-4C4F-A8E4-15FD6A2F6D5F}" destId="{53EADA51-AF86-4751-B0AA-611A5636D941}" srcOrd="3" destOrd="0" parTransId="{097B429A-7D3F-4E5A-8C21-F1FA5C9ED2FB}" sibTransId="{03B65777-4672-47FA-8FBF-E015FA2EEBF6}"/>
    <dgm:cxn modelId="{CA993F3E-E1E6-4C7E-AB0E-2BC63659CCB5}" type="presOf" srcId="{BCF3E90E-296F-4062-8FD5-0D6EE1908723}" destId="{78C5A543-BA92-4529-8CB0-CA1425B49D20}" srcOrd="0" destOrd="0" presId="urn:microsoft.com/office/officeart/2005/8/layout/vList2"/>
    <dgm:cxn modelId="{4F9CC25C-F232-4CA1-AB42-74788AFF492F}" type="presOf" srcId="{7F30E4E4-C4E2-441A-90C0-6F34C316DA06}" destId="{48DD9642-8837-47AA-8EF6-30AA2DEB8AC0}" srcOrd="0" destOrd="0" presId="urn:microsoft.com/office/officeart/2005/8/layout/vList2"/>
    <dgm:cxn modelId="{9033B143-BC6E-4D04-A81C-B5079F278669}" type="presOf" srcId="{53EADA51-AF86-4751-B0AA-611A5636D941}" destId="{5E1B747F-5F6A-4B35-A71B-0D10F54D0B8C}" srcOrd="0" destOrd="0" presId="urn:microsoft.com/office/officeart/2005/8/layout/vList2"/>
    <dgm:cxn modelId="{7BB61B7C-BDE1-4015-B193-A1D132F6CBDE}" srcId="{76B68E90-8D10-4C4F-A8E4-15FD6A2F6D5F}" destId="{BCF3E90E-296F-4062-8FD5-0D6EE1908723}" srcOrd="2" destOrd="0" parTransId="{2E813EE4-5CE2-43E5-9A56-0FC0C652CB9E}" sibTransId="{D8D8F724-E616-43BB-BA09-FD652352DDC1}"/>
    <dgm:cxn modelId="{BB8BA07E-926F-42CD-86D6-EFF1CCDD9703}" srcId="{76B68E90-8D10-4C4F-A8E4-15FD6A2F6D5F}" destId="{1EBA9DF6-46C9-4C15-AE3B-9D42FC2AC292}" srcOrd="1" destOrd="0" parTransId="{6559CDD0-8218-4A67-A68B-CFCD5CEEE598}" sibTransId="{39755811-D2AC-4ADE-937C-8D1BF158448A}"/>
    <dgm:cxn modelId="{2CD4629C-A01A-4D96-A5E5-59FE918D676A}" type="presOf" srcId="{76B68E90-8D10-4C4F-A8E4-15FD6A2F6D5F}" destId="{45195713-CAF7-4075-AC0A-B62D9D1B0996}" srcOrd="0" destOrd="0" presId="urn:microsoft.com/office/officeart/2005/8/layout/vList2"/>
    <dgm:cxn modelId="{7BEB21E2-B3BD-42D2-B858-C3A48FA280F4}" type="presOf" srcId="{1EBA9DF6-46C9-4C15-AE3B-9D42FC2AC292}" destId="{B9C1A73D-8194-4E67-AD9A-3D1EDD4F1B80}" srcOrd="0" destOrd="0" presId="urn:microsoft.com/office/officeart/2005/8/layout/vList2"/>
    <dgm:cxn modelId="{D00F92E4-452B-4F08-9912-B005CAFD8808}" type="presParOf" srcId="{45195713-CAF7-4075-AC0A-B62D9D1B0996}" destId="{48DD9642-8837-47AA-8EF6-30AA2DEB8AC0}" srcOrd="0" destOrd="0" presId="urn:microsoft.com/office/officeart/2005/8/layout/vList2"/>
    <dgm:cxn modelId="{F58C1744-8AA3-4D01-A1A4-74FE46573E42}" type="presParOf" srcId="{45195713-CAF7-4075-AC0A-B62D9D1B0996}" destId="{03CAFD74-1AE0-4E92-91A7-822469A13A89}" srcOrd="1" destOrd="0" presId="urn:microsoft.com/office/officeart/2005/8/layout/vList2"/>
    <dgm:cxn modelId="{9AB138E2-999C-4A2F-A3A2-4619F215B8F0}" type="presParOf" srcId="{45195713-CAF7-4075-AC0A-B62D9D1B0996}" destId="{B9C1A73D-8194-4E67-AD9A-3D1EDD4F1B80}" srcOrd="2" destOrd="0" presId="urn:microsoft.com/office/officeart/2005/8/layout/vList2"/>
    <dgm:cxn modelId="{CA86C623-AC78-4965-BB83-3C3C8A9B68F0}" type="presParOf" srcId="{45195713-CAF7-4075-AC0A-B62D9D1B0996}" destId="{C2F4485E-D640-4603-9235-490AE3A1F85B}" srcOrd="3" destOrd="0" presId="urn:microsoft.com/office/officeart/2005/8/layout/vList2"/>
    <dgm:cxn modelId="{39E6DBD0-2191-41AD-8E16-D43054D3065B}" type="presParOf" srcId="{45195713-CAF7-4075-AC0A-B62D9D1B0996}" destId="{78C5A543-BA92-4529-8CB0-CA1425B49D20}" srcOrd="4" destOrd="0" presId="urn:microsoft.com/office/officeart/2005/8/layout/vList2"/>
    <dgm:cxn modelId="{FB2DCDC5-91D7-46D8-8DBC-0957C48925D6}" type="presParOf" srcId="{45195713-CAF7-4075-AC0A-B62D9D1B0996}" destId="{FCCF3B68-A1F2-4910-B8A3-8DC90CCAABDD}" srcOrd="5" destOrd="0" presId="urn:microsoft.com/office/officeart/2005/8/layout/vList2"/>
    <dgm:cxn modelId="{04473431-C5FE-452B-9B59-E939A294D044}" type="presParOf" srcId="{45195713-CAF7-4075-AC0A-B62D9D1B0996}" destId="{5E1B747F-5F6A-4B35-A71B-0D10F54D0B8C}"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DF4B6E0-0D96-466E-88AD-06177833C70F}" type="doc">
      <dgm:prSet loTypeId="urn:microsoft.com/office/officeart/2005/8/layout/hierarchy1" loCatId="hierarchy" qsTypeId="urn:microsoft.com/office/officeart/2005/8/quickstyle/simple2" qsCatId="simple" csTypeId="urn:microsoft.com/office/officeart/2005/8/colors/accent0_3" csCatId="mainScheme" phldr="1"/>
      <dgm:spPr/>
      <dgm:t>
        <a:bodyPr/>
        <a:lstStyle/>
        <a:p>
          <a:endParaRPr lang="en-US"/>
        </a:p>
      </dgm:t>
    </dgm:pt>
    <dgm:pt modelId="{9A2E9C7D-A4C0-4E67-98BE-2FEF81D094CE}">
      <dgm:prSet custT="1"/>
      <dgm:spPr>
        <a:solidFill>
          <a:schemeClr val="accent1">
            <a:lumMod val="20000"/>
            <a:lumOff val="80000"/>
            <a:alpha val="90000"/>
          </a:schemeClr>
        </a:solidFill>
      </dgm:spPr>
      <dgm:t>
        <a:bodyPr/>
        <a:lstStyle/>
        <a:p>
          <a:pPr>
            <a:spcAft>
              <a:spcPct val="35000"/>
            </a:spcAft>
          </a:pPr>
          <a:r>
            <a:rPr lang="en-US" sz="2800" b="1"/>
            <a:t>Annual Performance Report </a:t>
          </a:r>
        </a:p>
        <a:p>
          <a:pPr>
            <a:spcAft>
              <a:spcPct val="35000"/>
            </a:spcAft>
          </a:pPr>
          <a:r>
            <a:rPr lang="en-US" sz="2800" b="1"/>
            <a:t>(via G5)</a:t>
          </a:r>
        </a:p>
        <a:p>
          <a:pPr>
            <a:spcAft>
              <a:spcPct val="35000"/>
            </a:spcAft>
          </a:pPr>
          <a:r>
            <a:rPr lang="en-US" sz="3200" b="1" i="0">
              <a:solidFill>
                <a:srgbClr val="00B050"/>
              </a:solidFill>
            </a:rPr>
            <a:t>August 15, 2025</a:t>
          </a:r>
          <a:endParaRPr lang="en-US" sz="3200" b="1">
            <a:solidFill>
              <a:srgbClr val="00B050"/>
            </a:solidFill>
          </a:endParaRPr>
        </a:p>
        <a:p>
          <a:pPr>
            <a:spcAft>
              <a:spcPts val="0"/>
            </a:spcAft>
          </a:pPr>
          <a:endParaRPr lang="en-US" sz="2400" b="1">
            <a:solidFill>
              <a:srgbClr val="FF0000"/>
            </a:solidFill>
          </a:endParaRPr>
        </a:p>
        <a:p>
          <a:pPr>
            <a:spcAft>
              <a:spcPts val="0"/>
            </a:spcAft>
          </a:pPr>
          <a:r>
            <a:rPr lang="en-US" sz="2000" b="0"/>
            <a:t>Reporting period for this APR is:</a:t>
          </a:r>
        </a:p>
        <a:p>
          <a:pPr>
            <a:spcAft>
              <a:spcPts val="0"/>
            </a:spcAft>
          </a:pPr>
          <a:endParaRPr lang="en-US" sz="2000" b="0"/>
        </a:p>
        <a:p>
          <a:pPr>
            <a:spcAft>
              <a:spcPts val="0"/>
            </a:spcAft>
          </a:pPr>
          <a:r>
            <a:rPr lang="en-US" sz="2400" b="1"/>
            <a:t> </a:t>
          </a:r>
          <a:r>
            <a:rPr lang="en-US" sz="2400" b="1" i="1"/>
            <a:t>January 1 – July 15, 2025</a:t>
          </a:r>
          <a:endParaRPr lang="en-US" sz="2400" b="1" i="1" u="none"/>
        </a:p>
        <a:p>
          <a:pPr>
            <a:spcAft>
              <a:spcPts val="0"/>
            </a:spcAft>
          </a:pPr>
          <a:endParaRPr lang="en-US" sz="2600" b="0" u="none"/>
        </a:p>
      </dgm:t>
    </dgm:pt>
    <dgm:pt modelId="{91BDC59D-0A84-4153-AB56-275607D68127}" type="parTrans" cxnId="{F9349B23-B917-4A8C-885A-2D60D80A99AF}">
      <dgm:prSet/>
      <dgm:spPr/>
      <dgm:t>
        <a:bodyPr/>
        <a:lstStyle/>
        <a:p>
          <a:endParaRPr lang="en-US"/>
        </a:p>
      </dgm:t>
    </dgm:pt>
    <dgm:pt modelId="{DA13FC1F-51DE-4493-BD45-70F2A9C3E959}" type="sibTrans" cxnId="{F9349B23-B917-4A8C-885A-2D60D80A99AF}">
      <dgm:prSet/>
      <dgm:spPr/>
      <dgm:t>
        <a:bodyPr/>
        <a:lstStyle/>
        <a:p>
          <a:endParaRPr lang="en-US"/>
        </a:p>
      </dgm:t>
    </dgm:pt>
    <dgm:pt modelId="{EEE2CF53-1191-488E-8BAA-F0F502F58EBA}" type="pres">
      <dgm:prSet presAssocID="{FDF4B6E0-0D96-466E-88AD-06177833C70F}" presName="hierChild1" presStyleCnt="0">
        <dgm:presLayoutVars>
          <dgm:chPref val="1"/>
          <dgm:dir/>
          <dgm:animOne val="branch"/>
          <dgm:animLvl val="lvl"/>
          <dgm:resizeHandles/>
        </dgm:presLayoutVars>
      </dgm:prSet>
      <dgm:spPr/>
    </dgm:pt>
    <dgm:pt modelId="{39E3420D-B0EC-4890-8BCD-420888243C32}" type="pres">
      <dgm:prSet presAssocID="{9A2E9C7D-A4C0-4E67-98BE-2FEF81D094CE}" presName="hierRoot1" presStyleCnt="0"/>
      <dgm:spPr/>
    </dgm:pt>
    <dgm:pt modelId="{DD6265CA-2874-4B96-9B79-DEBC457D2F73}" type="pres">
      <dgm:prSet presAssocID="{9A2E9C7D-A4C0-4E67-98BE-2FEF81D094CE}" presName="composite" presStyleCnt="0"/>
      <dgm:spPr/>
    </dgm:pt>
    <dgm:pt modelId="{898016A4-331A-4EB7-B07D-06DF2A5406C4}" type="pres">
      <dgm:prSet presAssocID="{9A2E9C7D-A4C0-4E67-98BE-2FEF81D094CE}" presName="background" presStyleLbl="node0" presStyleIdx="0" presStyleCnt="1"/>
      <dgm:spPr>
        <a:solidFill>
          <a:schemeClr val="accent1">
            <a:lumMod val="60000"/>
            <a:lumOff val="40000"/>
          </a:schemeClr>
        </a:solidFill>
      </dgm:spPr>
    </dgm:pt>
    <dgm:pt modelId="{D169B616-B378-4CD9-90C5-0560107FD620}" type="pres">
      <dgm:prSet presAssocID="{9A2E9C7D-A4C0-4E67-98BE-2FEF81D094CE}" presName="text" presStyleLbl="fgAcc0" presStyleIdx="0" presStyleCnt="1" custScaleX="113336">
        <dgm:presLayoutVars>
          <dgm:chPref val="3"/>
        </dgm:presLayoutVars>
      </dgm:prSet>
      <dgm:spPr/>
    </dgm:pt>
    <dgm:pt modelId="{05E34ED7-B3CA-45DF-9A37-80242FCA4DF9}" type="pres">
      <dgm:prSet presAssocID="{9A2E9C7D-A4C0-4E67-98BE-2FEF81D094CE}" presName="hierChild2" presStyleCnt="0"/>
      <dgm:spPr/>
    </dgm:pt>
  </dgm:ptLst>
  <dgm:cxnLst>
    <dgm:cxn modelId="{F9349B23-B917-4A8C-885A-2D60D80A99AF}" srcId="{FDF4B6E0-0D96-466E-88AD-06177833C70F}" destId="{9A2E9C7D-A4C0-4E67-98BE-2FEF81D094CE}" srcOrd="0" destOrd="0" parTransId="{91BDC59D-0A84-4153-AB56-275607D68127}" sibTransId="{DA13FC1F-51DE-4493-BD45-70F2A9C3E959}"/>
    <dgm:cxn modelId="{645C3C78-9119-47AB-AC9E-39A8746CED54}" type="presOf" srcId="{FDF4B6E0-0D96-466E-88AD-06177833C70F}" destId="{EEE2CF53-1191-488E-8BAA-F0F502F58EBA}" srcOrd="0" destOrd="0" presId="urn:microsoft.com/office/officeart/2005/8/layout/hierarchy1"/>
    <dgm:cxn modelId="{E76B6B91-5455-4D16-9DD7-0801EF08671C}" type="presOf" srcId="{9A2E9C7D-A4C0-4E67-98BE-2FEF81D094CE}" destId="{D169B616-B378-4CD9-90C5-0560107FD620}" srcOrd="0" destOrd="0" presId="urn:microsoft.com/office/officeart/2005/8/layout/hierarchy1"/>
    <dgm:cxn modelId="{495EFEEF-01B5-4314-B10E-734CB257D7E2}" type="presParOf" srcId="{EEE2CF53-1191-488E-8BAA-F0F502F58EBA}" destId="{39E3420D-B0EC-4890-8BCD-420888243C32}" srcOrd="0" destOrd="0" presId="urn:microsoft.com/office/officeart/2005/8/layout/hierarchy1"/>
    <dgm:cxn modelId="{EDB1A071-CD65-4164-990A-279DD7A7BF03}" type="presParOf" srcId="{39E3420D-B0EC-4890-8BCD-420888243C32}" destId="{DD6265CA-2874-4B96-9B79-DEBC457D2F73}" srcOrd="0" destOrd="0" presId="urn:microsoft.com/office/officeart/2005/8/layout/hierarchy1"/>
    <dgm:cxn modelId="{E665F3F2-5426-4FAF-8F30-C49AB57EC8F5}" type="presParOf" srcId="{DD6265CA-2874-4B96-9B79-DEBC457D2F73}" destId="{898016A4-331A-4EB7-B07D-06DF2A5406C4}" srcOrd="0" destOrd="0" presId="urn:microsoft.com/office/officeart/2005/8/layout/hierarchy1"/>
    <dgm:cxn modelId="{9D658F65-4BA2-4B24-AB0B-770F2FCB878A}" type="presParOf" srcId="{DD6265CA-2874-4B96-9B79-DEBC457D2F73}" destId="{D169B616-B378-4CD9-90C5-0560107FD620}" srcOrd="1" destOrd="0" presId="urn:microsoft.com/office/officeart/2005/8/layout/hierarchy1"/>
    <dgm:cxn modelId="{C90A45D0-CDD8-4E8B-BD67-DA364C4DB5FB}" type="presParOf" srcId="{39E3420D-B0EC-4890-8BCD-420888243C32}" destId="{05E34ED7-B3CA-45DF-9A37-80242FCA4DF9}"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1BF075-5E14-4F85-9CF5-CC1638FC1D4D}">
      <dsp:nvSpPr>
        <dsp:cNvPr id="0" name=""/>
        <dsp:cNvSpPr/>
      </dsp:nvSpPr>
      <dsp:spPr>
        <a:xfrm>
          <a:off x="0" y="2042"/>
          <a:ext cx="4712493" cy="103519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CEC714E-9C83-4F8D-BBD5-EE5654565A1E}">
      <dsp:nvSpPr>
        <dsp:cNvPr id="0" name=""/>
        <dsp:cNvSpPr/>
      </dsp:nvSpPr>
      <dsp:spPr>
        <a:xfrm>
          <a:off x="313145" y="234960"/>
          <a:ext cx="569355" cy="56935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6F2961E-94BD-4759-B03B-8B5810579777}">
      <dsp:nvSpPr>
        <dsp:cNvPr id="0" name=""/>
        <dsp:cNvSpPr/>
      </dsp:nvSpPr>
      <dsp:spPr>
        <a:xfrm>
          <a:off x="1195647" y="2042"/>
          <a:ext cx="3516846" cy="10351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558" tIns="109558" rIns="109558" bIns="109558" numCol="1" spcCol="1270" anchor="ctr" anchorCtr="0">
          <a:noAutofit/>
        </a:bodyPr>
        <a:lstStyle/>
        <a:p>
          <a:pPr marL="0" lvl="0" indent="0" algn="l" defTabSz="977900">
            <a:lnSpc>
              <a:spcPct val="100000"/>
            </a:lnSpc>
            <a:spcBef>
              <a:spcPct val="0"/>
            </a:spcBef>
            <a:spcAft>
              <a:spcPct val="35000"/>
            </a:spcAft>
            <a:buNone/>
          </a:pPr>
          <a:r>
            <a:rPr lang="en-US" sz="2200" kern="1200"/>
            <a:t>Housekeeping</a:t>
          </a:r>
        </a:p>
      </dsp:txBody>
      <dsp:txXfrm>
        <a:off x="1195647" y="2042"/>
        <a:ext cx="3516846" cy="1035192"/>
      </dsp:txXfrm>
    </dsp:sp>
    <dsp:sp modelId="{FFBF625C-A8B2-427F-B5C1-0275729DA14E}">
      <dsp:nvSpPr>
        <dsp:cNvPr id="0" name=""/>
        <dsp:cNvSpPr/>
      </dsp:nvSpPr>
      <dsp:spPr>
        <a:xfrm>
          <a:off x="0" y="1296033"/>
          <a:ext cx="4712493" cy="103519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0D3DD76-3257-4CB8-84AA-166426F7E9EC}">
      <dsp:nvSpPr>
        <dsp:cNvPr id="0" name=""/>
        <dsp:cNvSpPr/>
      </dsp:nvSpPr>
      <dsp:spPr>
        <a:xfrm>
          <a:off x="313145" y="1528951"/>
          <a:ext cx="569355" cy="56935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13A5ED8-EF46-48C7-982D-28EF01EABDB8}">
      <dsp:nvSpPr>
        <dsp:cNvPr id="0" name=""/>
        <dsp:cNvSpPr/>
      </dsp:nvSpPr>
      <dsp:spPr>
        <a:xfrm>
          <a:off x="1195647" y="1296033"/>
          <a:ext cx="3516846" cy="10351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558" tIns="109558" rIns="109558" bIns="109558" numCol="1" spcCol="1270" anchor="ctr" anchorCtr="0">
          <a:noAutofit/>
        </a:bodyPr>
        <a:lstStyle/>
        <a:p>
          <a:pPr marL="0" lvl="0" indent="0" algn="l" defTabSz="977900">
            <a:lnSpc>
              <a:spcPct val="100000"/>
            </a:lnSpc>
            <a:spcBef>
              <a:spcPct val="0"/>
            </a:spcBef>
            <a:spcAft>
              <a:spcPct val="35000"/>
            </a:spcAft>
            <a:buNone/>
          </a:pPr>
          <a:r>
            <a:rPr lang="en-US" sz="2200" kern="1200"/>
            <a:t>Annual Performance Reporting</a:t>
          </a:r>
        </a:p>
      </dsp:txBody>
      <dsp:txXfrm>
        <a:off x="1195647" y="1296033"/>
        <a:ext cx="3516846" cy="1035192"/>
      </dsp:txXfrm>
    </dsp:sp>
    <dsp:sp modelId="{5B2262FC-A955-4766-B7B3-2DBAE2BB0DBD}">
      <dsp:nvSpPr>
        <dsp:cNvPr id="0" name=""/>
        <dsp:cNvSpPr/>
      </dsp:nvSpPr>
      <dsp:spPr>
        <a:xfrm>
          <a:off x="0" y="2590024"/>
          <a:ext cx="4712493" cy="103519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C591671-E01C-4DBD-9675-0D47239F7D64}">
      <dsp:nvSpPr>
        <dsp:cNvPr id="0" name=""/>
        <dsp:cNvSpPr/>
      </dsp:nvSpPr>
      <dsp:spPr>
        <a:xfrm>
          <a:off x="313145" y="2822942"/>
          <a:ext cx="569355" cy="56935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995C411-837E-4618-9013-2C1E540A9C31}">
      <dsp:nvSpPr>
        <dsp:cNvPr id="0" name=""/>
        <dsp:cNvSpPr/>
      </dsp:nvSpPr>
      <dsp:spPr>
        <a:xfrm>
          <a:off x="1195647" y="2590024"/>
          <a:ext cx="3516846" cy="10351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558" tIns="109558" rIns="109558" bIns="109558" numCol="1" spcCol="1270" anchor="ctr" anchorCtr="0">
          <a:noAutofit/>
        </a:bodyPr>
        <a:lstStyle/>
        <a:p>
          <a:pPr marL="0" lvl="0" indent="0" algn="l" defTabSz="977900">
            <a:lnSpc>
              <a:spcPct val="100000"/>
            </a:lnSpc>
            <a:spcBef>
              <a:spcPct val="0"/>
            </a:spcBef>
            <a:spcAft>
              <a:spcPct val="35000"/>
            </a:spcAft>
            <a:buNone/>
          </a:pPr>
          <a:r>
            <a:rPr lang="en-US" sz="2200" kern="1200"/>
            <a:t>GPRA Reporting and Tool</a:t>
          </a:r>
        </a:p>
      </dsp:txBody>
      <dsp:txXfrm>
        <a:off x="1195647" y="2590024"/>
        <a:ext cx="3516846" cy="1035192"/>
      </dsp:txXfrm>
    </dsp:sp>
    <dsp:sp modelId="{4171CF0C-D169-4E4B-ABCC-1500163A047D}">
      <dsp:nvSpPr>
        <dsp:cNvPr id="0" name=""/>
        <dsp:cNvSpPr/>
      </dsp:nvSpPr>
      <dsp:spPr>
        <a:xfrm>
          <a:off x="0" y="3884014"/>
          <a:ext cx="4712493" cy="103519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BCCA9E8-2109-44E8-B4AA-9F4F8FC98867}">
      <dsp:nvSpPr>
        <dsp:cNvPr id="0" name=""/>
        <dsp:cNvSpPr/>
      </dsp:nvSpPr>
      <dsp:spPr>
        <a:xfrm>
          <a:off x="313145" y="4116933"/>
          <a:ext cx="569355" cy="569355"/>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1A76A19-31E6-4323-9A3A-760DE47EC343}">
      <dsp:nvSpPr>
        <dsp:cNvPr id="0" name=""/>
        <dsp:cNvSpPr/>
      </dsp:nvSpPr>
      <dsp:spPr>
        <a:xfrm>
          <a:off x="1195647" y="3884014"/>
          <a:ext cx="3516846" cy="10351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558" tIns="109558" rIns="109558" bIns="109558" numCol="1" spcCol="1270" anchor="ctr" anchorCtr="0">
          <a:noAutofit/>
        </a:bodyPr>
        <a:lstStyle/>
        <a:p>
          <a:pPr marL="0" lvl="0" indent="0" algn="l" defTabSz="977900" rtl="0">
            <a:lnSpc>
              <a:spcPct val="100000"/>
            </a:lnSpc>
            <a:spcBef>
              <a:spcPct val="0"/>
            </a:spcBef>
            <a:spcAft>
              <a:spcPct val="35000"/>
            </a:spcAft>
            <a:buNone/>
          </a:pPr>
          <a:r>
            <a:rPr lang="en-US" sz="2200" kern="1200" dirty="0"/>
            <a:t>Questions</a:t>
          </a:r>
        </a:p>
      </dsp:txBody>
      <dsp:txXfrm>
        <a:off x="1195647" y="3884014"/>
        <a:ext cx="3516846" cy="10351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DD9642-8837-47AA-8EF6-30AA2DEB8AC0}">
      <dsp:nvSpPr>
        <dsp:cNvPr id="0" name=""/>
        <dsp:cNvSpPr/>
      </dsp:nvSpPr>
      <dsp:spPr>
        <a:xfrm>
          <a:off x="0" y="0"/>
          <a:ext cx="6103433" cy="964646"/>
        </a:xfrm>
        <a:prstGeom prst="roundRect">
          <a:avLst/>
        </a:prstGeom>
        <a:solidFill>
          <a:schemeClr val="accent2">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u="none" kern="1200"/>
            <a:t>Grantees are required to submit: </a:t>
          </a:r>
        </a:p>
      </dsp:txBody>
      <dsp:txXfrm>
        <a:off x="47090" y="47090"/>
        <a:ext cx="6009253" cy="870466"/>
      </dsp:txXfrm>
    </dsp:sp>
    <dsp:sp modelId="{B9C1A73D-8194-4E67-AD9A-3D1EDD4F1B80}">
      <dsp:nvSpPr>
        <dsp:cNvPr id="0" name=""/>
        <dsp:cNvSpPr/>
      </dsp:nvSpPr>
      <dsp:spPr>
        <a:xfrm>
          <a:off x="0" y="1037159"/>
          <a:ext cx="6103433" cy="964646"/>
        </a:xfrm>
        <a:prstGeom prst="roundRect">
          <a:avLst/>
        </a:prstGeom>
        <a:solidFill>
          <a:schemeClr val="accent3">
            <a:lumMod val="60000"/>
            <a:lumOff val="4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1" kern="1200">
              <a:solidFill>
                <a:schemeClr val="tx1"/>
              </a:solidFill>
            </a:rPr>
            <a:t>Annual Performance Report </a:t>
          </a:r>
          <a:r>
            <a:rPr lang="en-US" sz="2000" kern="1200">
              <a:solidFill>
                <a:schemeClr val="tx1"/>
              </a:solidFill>
            </a:rPr>
            <a:t>(APR) – </a:t>
          </a:r>
          <a:r>
            <a:rPr lang="en-US" sz="2000" i="1" kern="1200">
              <a:solidFill>
                <a:schemeClr val="tx1"/>
              </a:solidFill>
            </a:rPr>
            <a:t>annually, except final year</a:t>
          </a:r>
          <a:endParaRPr lang="en-US" sz="2000" kern="1200">
            <a:solidFill>
              <a:schemeClr val="tx1"/>
            </a:solidFill>
          </a:endParaRPr>
        </a:p>
      </dsp:txBody>
      <dsp:txXfrm>
        <a:off x="47090" y="1084249"/>
        <a:ext cx="6009253" cy="870466"/>
      </dsp:txXfrm>
    </dsp:sp>
    <dsp:sp modelId="{78C5A543-BA92-4529-8CB0-CA1425B49D20}">
      <dsp:nvSpPr>
        <dsp:cNvPr id="0" name=""/>
        <dsp:cNvSpPr/>
      </dsp:nvSpPr>
      <dsp:spPr>
        <a:xfrm>
          <a:off x="0" y="2070926"/>
          <a:ext cx="6103433" cy="964646"/>
        </a:xfrm>
        <a:prstGeom prst="roundRect">
          <a:avLst/>
        </a:prstGeom>
        <a:solidFill>
          <a:schemeClr val="accent3">
            <a:lumMod val="60000"/>
            <a:lumOff val="4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kern="1200">
              <a:solidFill>
                <a:schemeClr val="tx1"/>
              </a:solidFill>
            </a:rPr>
            <a:t>Final Performance Report </a:t>
          </a:r>
          <a:r>
            <a:rPr lang="en-US" sz="1600" kern="1200">
              <a:solidFill>
                <a:schemeClr val="tx1"/>
              </a:solidFill>
            </a:rPr>
            <a:t>(FPR) – </a:t>
          </a:r>
          <a:r>
            <a:rPr lang="en-US" sz="1600" i="1" kern="1200">
              <a:solidFill>
                <a:schemeClr val="tx1"/>
              </a:solidFill>
            </a:rPr>
            <a:t>final year only  </a:t>
          </a:r>
          <a:endParaRPr lang="en-US" sz="1600" kern="1200">
            <a:solidFill>
              <a:schemeClr val="tx1"/>
            </a:solidFill>
          </a:endParaRPr>
        </a:p>
      </dsp:txBody>
      <dsp:txXfrm>
        <a:off x="47090" y="2118016"/>
        <a:ext cx="6009253" cy="870466"/>
      </dsp:txXfrm>
    </dsp:sp>
    <dsp:sp modelId="{5E1B747F-5F6A-4B35-A71B-0D10F54D0B8C}">
      <dsp:nvSpPr>
        <dsp:cNvPr id="0" name=""/>
        <dsp:cNvSpPr/>
      </dsp:nvSpPr>
      <dsp:spPr>
        <a:xfrm>
          <a:off x="0" y="3104693"/>
          <a:ext cx="6103433" cy="1406763"/>
        </a:xfrm>
        <a:prstGeom prst="roundRect">
          <a:avLst/>
        </a:prstGeom>
        <a:solidFill>
          <a:schemeClr val="accent2"/>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0" i="1" kern="1200">
              <a:solidFill>
                <a:schemeClr val="bg1"/>
              </a:solidFill>
            </a:rPr>
            <a:t>Annual and Final Performance Reports are submitted through G5</a:t>
          </a:r>
          <a:endParaRPr lang="en-US" sz="2400" i="1" kern="1200">
            <a:solidFill>
              <a:schemeClr val="bg1"/>
            </a:solidFill>
          </a:endParaRPr>
        </a:p>
      </dsp:txBody>
      <dsp:txXfrm>
        <a:off x="68673" y="3173366"/>
        <a:ext cx="5966087" cy="126941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8016A4-331A-4EB7-B07D-06DF2A5406C4}">
      <dsp:nvSpPr>
        <dsp:cNvPr id="0" name=""/>
        <dsp:cNvSpPr/>
      </dsp:nvSpPr>
      <dsp:spPr>
        <a:xfrm>
          <a:off x="460996" y="1864"/>
          <a:ext cx="6384508" cy="3577118"/>
        </a:xfrm>
        <a:prstGeom prst="roundRect">
          <a:avLst>
            <a:gd name="adj" fmla="val 10000"/>
          </a:avLst>
        </a:prstGeom>
        <a:solidFill>
          <a:schemeClr val="accent1">
            <a:lumMod val="60000"/>
            <a:lumOff val="40000"/>
          </a:schemeClr>
        </a:solidFill>
        <a:ln w="1714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D169B616-B378-4CD9-90C5-0560107FD620}">
      <dsp:nvSpPr>
        <dsp:cNvPr id="0" name=""/>
        <dsp:cNvSpPr/>
      </dsp:nvSpPr>
      <dsp:spPr>
        <a:xfrm>
          <a:off x="1086914" y="596485"/>
          <a:ext cx="6384508" cy="3577118"/>
        </a:xfrm>
        <a:prstGeom prst="roundRect">
          <a:avLst>
            <a:gd name="adj" fmla="val 10000"/>
          </a:avLst>
        </a:prstGeom>
        <a:solidFill>
          <a:schemeClr val="accent1">
            <a:lumMod val="20000"/>
            <a:lumOff val="80000"/>
            <a:alpha val="90000"/>
          </a:schemeClr>
        </a:solidFill>
        <a:ln w="1079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1" kern="1200"/>
            <a:t>Annual Performance Report </a:t>
          </a:r>
        </a:p>
        <a:p>
          <a:pPr marL="0" lvl="0" indent="0" algn="ctr" defTabSz="1244600">
            <a:lnSpc>
              <a:spcPct val="90000"/>
            </a:lnSpc>
            <a:spcBef>
              <a:spcPct val="0"/>
            </a:spcBef>
            <a:spcAft>
              <a:spcPct val="35000"/>
            </a:spcAft>
            <a:buNone/>
          </a:pPr>
          <a:r>
            <a:rPr lang="en-US" sz="2800" b="1" kern="1200"/>
            <a:t>(via G5)</a:t>
          </a:r>
        </a:p>
        <a:p>
          <a:pPr marL="0" lvl="0" indent="0" algn="ctr" defTabSz="1244600">
            <a:lnSpc>
              <a:spcPct val="90000"/>
            </a:lnSpc>
            <a:spcBef>
              <a:spcPct val="0"/>
            </a:spcBef>
            <a:spcAft>
              <a:spcPct val="35000"/>
            </a:spcAft>
            <a:buNone/>
          </a:pPr>
          <a:r>
            <a:rPr lang="en-US" sz="3200" b="1" i="0" kern="1200">
              <a:solidFill>
                <a:srgbClr val="00B050"/>
              </a:solidFill>
            </a:rPr>
            <a:t>August 15, 2025</a:t>
          </a:r>
          <a:endParaRPr lang="en-US" sz="3200" b="1" kern="1200">
            <a:solidFill>
              <a:srgbClr val="00B050"/>
            </a:solidFill>
          </a:endParaRPr>
        </a:p>
        <a:p>
          <a:pPr marL="0" lvl="0" indent="0" algn="ctr" defTabSz="1244600">
            <a:lnSpc>
              <a:spcPct val="90000"/>
            </a:lnSpc>
            <a:spcBef>
              <a:spcPct val="0"/>
            </a:spcBef>
            <a:spcAft>
              <a:spcPts val="0"/>
            </a:spcAft>
            <a:buNone/>
          </a:pPr>
          <a:endParaRPr lang="en-US" sz="2400" b="1" kern="1200">
            <a:solidFill>
              <a:srgbClr val="FF0000"/>
            </a:solidFill>
          </a:endParaRPr>
        </a:p>
        <a:p>
          <a:pPr marL="0" lvl="0" indent="0" algn="ctr" defTabSz="1244600">
            <a:lnSpc>
              <a:spcPct val="90000"/>
            </a:lnSpc>
            <a:spcBef>
              <a:spcPct val="0"/>
            </a:spcBef>
            <a:spcAft>
              <a:spcPts val="0"/>
            </a:spcAft>
            <a:buNone/>
          </a:pPr>
          <a:r>
            <a:rPr lang="en-US" sz="2000" b="0" kern="1200"/>
            <a:t>Reporting period for this APR is:</a:t>
          </a:r>
        </a:p>
        <a:p>
          <a:pPr marL="0" lvl="0" indent="0" algn="ctr" defTabSz="1244600">
            <a:lnSpc>
              <a:spcPct val="90000"/>
            </a:lnSpc>
            <a:spcBef>
              <a:spcPct val="0"/>
            </a:spcBef>
            <a:spcAft>
              <a:spcPts val="0"/>
            </a:spcAft>
            <a:buNone/>
          </a:pPr>
          <a:endParaRPr lang="en-US" sz="2000" b="0" kern="1200"/>
        </a:p>
        <a:p>
          <a:pPr marL="0" lvl="0" indent="0" algn="ctr" defTabSz="1244600">
            <a:lnSpc>
              <a:spcPct val="90000"/>
            </a:lnSpc>
            <a:spcBef>
              <a:spcPct val="0"/>
            </a:spcBef>
            <a:spcAft>
              <a:spcPts val="0"/>
            </a:spcAft>
            <a:buNone/>
          </a:pPr>
          <a:r>
            <a:rPr lang="en-US" sz="2400" b="1" kern="1200"/>
            <a:t> </a:t>
          </a:r>
          <a:r>
            <a:rPr lang="en-US" sz="2400" b="1" i="1" kern="1200"/>
            <a:t>January 1 – July 15, 2025</a:t>
          </a:r>
          <a:endParaRPr lang="en-US" sz="2400" b="1" i="1" u="none" kern="1200"/>
        </a:p>
        <a:p>
          <a:pPr marL="0" lvl="0" indent="0" algn="ctr" defTabSz="1244600">
            <a:lnSpc>
              <a:spcPct val="90000"/>
            </a:lnSpc>
            <a:spcBef>
              <a:spcPct val="0"/>
            </a:spcBef>
            <a:spcAft>
              <a:spcPts val="0"/>
            </a:spcAft>
            <a:buNone/>
          </a:pPr>
          <a:endParaRPr lang="en-US" sz="2600" b="0" u="none" kern="1200"/>
        </a:p>
      </dsp:txBody>
      <dsp:txXfrm>
        <a:off x="1191684" y="701255"/>
        <a:ext cx="6174968" cy="3367578"/>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D934B10-41ED-4B1A-9409-0216E40971D4}"/>
              </a:ext>
            </a:extLst>
          </p:cNvPr>
          <p:cNvSpPr>
            <a:spLocks noGrp="1"/>
          </p:cNvSpPr>
          <p:nvPr>
            <p:ph type="hdr" sz="quarter"/>
          </p:nvPr>
        </p:nvSpPr>
        <p:spPr>
          <a:xfrm>
            <a:off x="0" y="0"/>
            <a:ext cx="2971800" cy="463550"/>
          </a:xfrm>
          <a:prstGeom prst="rect">
            <a:avLst/>
          </a:prstGeom>
        </p:spPr>
        <p:txBody>
          <a:bodyPr vert="horz" lIns="93176" tIns="46588" rIns="93176" bIns="46588"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a:extLst>
              <a:ext uri="{FF2B5EF4-FFF2-40B4-BE49-F238E27FC236}">
                <a16:creationId xmlns:a16="http://schemas.microsoft.com/office/drawing/2014/main" id="{260C0752-6EC7-425F-B81A-5E0DF56E0653}"/>
              </a:ext>
            </a:extLst>
          </p:cNvPr>
          <p:cNvSpPr>
            <a:spLocks noGrp="1"/>
          </p:cNvSpPr>
          <p:nvPr>
            <p:ph type="dt" sz="quarter" idx="1"/>
          </p:nvPr>
        </p:nvSpPr>
        <p:spPr>
          <a:xfrm>
            <a:off x="3884613" y="0"/>
            <a:ext cx="2971800" cy="463550"/>
          </a:xfrm>
          <a:prstGeom prst="rect">
            <a:avLst/>
          </a:prstGeom>
        </p:spPr>
        <p:txBody>
          <a:bodyPr vert="horz" lIns="93176" tIns="46588" rIns="93176" bIns="46588" rtlCol="0"/>
          <a:lstStyle>
            <a:lvl1pPr algn="r" fontAlgn="auto">
              <a:spcBef>
                <a:spcPts val="0"/>
              </a:spcBef>
              <a:spcAft>
                <a:spcPts val="0"/>
              </a:spcAft>
              <a:defRPr sz="1200">
                <a:latin typeface="+mn-lt"/>
                <a:cs typeface="+mn-cs"/>
              </a:defRPr>
            </a:lvl1pPr>
          </a:lstStyle>
          <a:p>
            <a:pPr>
              <a:defRPr/>
            </a:pPr>
            <a:fld id="{CEDD7903-65FB-4EBB-A236-987BD31606D4}" type="datetimeFigureOut">
              <a:rPr lang="en-US"/>
              <a:pPr>
                <a:defRPr/>
              </a:pPr>
              <a:t>7/16/2025</a:t>
            </a:fld>
            <a:endParaRPr lang="en-US"/>
          </a:p>
        </p:txBody>
      </p:sp>
      <p:sp>
        <p:nvSpPr>
          <p:cNvPr id="4" name="Footer Placeholder 3">
            <a:extLst>
              <a:ext uri="{FF2B5EF4-FFF2-40B4-BE49-F238E27FC236}">
                <a16:creationId xmlns:a16="http://schemas.microsoft.com/office/drawing/2014/main" id="{2D536843-B06A-4690-ADAF-25782B5244C7}"/>
              </a:ext>
            </a:extLst>
          </p:cNvPr>
          <p:cNvSpPr>
            <a:spLocks noGrp="1"/>
          </p:cNvSpPr>
          <p:nvPr>
            <p:ph type="ftr" sz="quarter" idx="2"/>
          </p:nvPr>
        </p:nvSpPr>
        <p:spPr>
          <a:xfrm>
            <a:off x="0" y="8831263"/>
            <a:ext cx="2971800" cy="463550"/>
          </a:xfrm>
          <a:prstGeom prst="rect">
            <a:avLst/>
          </a:prstGeom>
        </p:spPr>
        <p:txBody>
          <a:bodyPr vert="horz" lIns="93176" tIns="46588" rIns="93176" bIns="46588" rtlCol="0" anchor="b"/>
          <a:lstStyle>
            <a:lvl1pPr algn="l" fontAlgn="auto">
              <a:spcBef>
                <a:spcPts val="0"/>
              </a:spcBef>
              <a:spcAft>
                <a:spcPts val="0"/>
              </a:spcAft>
              <a:defRPr sz="1200">
                <a:latin typeface="+mn-lt"/>
                <a:cs typeface="+mn-cs"/>
              </a:defRPr>
            </a:lvl1pPr>
          </a:lstStyle>
          <a:p>
            <a:pPr>
              <a:defRPr/>
            </a:pPr>
            <a:endParaRPr lang="en-US"/>
          </a:p>
        </p:txBody>
      </p:sp>
      <p:sp>
        <p:nvSpPr>
          <p:cNvPr id="5" name="Slide Number Placeholder 4">
            <a:extLst>
              <a:ext uri="{FF2B5EF4-FFF2-40B4-BE49-F238E27FC236}">
                <a16:creationId xmlns:a16="http://schemas.microsoft.com/office/drawing/2014/main" id="{ACBE6D54-0C89-4F93-9847-BE61F4BFD52C}"/>
              </a:ext>
            </a:extLst>
          </p:cNvPr>
          <p:cNvSpPr>
            <a:spLocks noGrp="1"/>
          </p:cNvSpPr>
          <p:nvPr>
            <p:ph type="sldNum" sz="quarter" idx="3"/>
          </p:nvPr>
        </p:nvSpPr>
        <p:spPr>
          <a:xfrm>
            <a:off x="3884613" y="8831263"/>
            <a:ext cx="2971800" cy="463550"/>
          </a:xfrm>
          <a:prstGeom prst="rect">
            <a:avLst/>
          </a:prstGeom>
        </p:spPr>
        <p:txBody>
          <a:bodyPr vert="horz" wrap="square" lIns="93176" tIns="46588" rIns="93176" bIns="46588" numCol="1" anchor="b" anchorCtr="0" compatLnSpc="1">
            <a:prstTxWarp prst="textNoShape">
              <a:avLst/>
            </a:prstTxWarp>
          </a:bodyPr>
          <a:lstStyle>
            <a:lvl1pPr algn="r">
              <a:defRPr sz="1200">
                <a:latin typeface="Calibri" panose="020F0502020204030204" pitchFamily="34" charset="0"/>
              </a:defRPr>
            </a:lvl1pPr>
          </a:lstStyle>
          <a:p>
            <a:fld id="{4FC162D2-AFCD-4605-B0EA-9C61383A8DDB}" type="slidenum">
              <a:rPr lang="en-US" altLang="en-US"/>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eg>
</file>

<file path=ppt/media/image15.jpeg>
</file>

<file path=ppt/media/image16.tiff>
</file>

<file path=ppt/media/image17.png>
</file>

<file path=ppt/media/image18.png>
</file>

<file path=ppt/media/image19.png>
</file>

<file path=ppt/media/image2.svg>
</file>

<file path=ppt/media/image20.png>
</file>

<file path=ppt/media/image21.png>
</file>

<file path=ppt/media/image22.svg>
</file>

<file path=ppt/media/image23.png>
</file>

<file path=ppt/media/image24.jpe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BBF020-E6E8-4565-87CA-DB213927E18C}"/>
              </a:ext>
            </a:extLst>
          </p:cNvPr>
          <p:cNvSpPr>
            <a:spLocks noGrp="1"/>
          </p:cNvSpPr>
          <p:nvPr>
            <p:ph type="hdr" sz="quarter"/>
          </p:nvPr>
        </p:nvSpPr>
        <p:spPr>
          <a:xfrm>
            <a:off x="0" y="0"/>
            <a:ext cx="2971800" cy="463550"/>
          </a:xfrm>
          <a:prstGeom prst="rect">
            <a:avLst/>
          </a:prstGeom>
        </p:spPr>
        <p:txBody>
          <a:bodyPr vert="horz" lIns="93176" tIns="46588" rIns="93176" bIns="46588"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a:extLst>
              <a:ext uri="{FF2B5EF4-FFF2-40B4-BE49-F238E27FC236}">
                <a16:creationId xmlns:a16="http://schemas.microsoft.com/office/drawing/2014/main" id="{585E9A89-7AF4-4DD8-A5F9-B5C1ACAC3584}"/>
              </a:ext>
            </a:extLst>
          </p:cNvPr>
          <p:cNvSpPr>
            <a:spLocks noGrp="1"/>
          </p:cNvSpPr>
          <p:nvPr>
            <p:ph type="dt" idx="1"/>
          </p:nvPr>
        </p:nvSpPr>
        <p:spPr>
          <a:xfrm>
            <a:off x="3884613" y="0"/>
            <a:ext cx="2971800" cy="463550"/>
          </a:xfrm>
          <a:prstGeom prst="rect">
            <a:avLst/>
          </a:prstGeom>
        </p:spPr>
        <p:txBody>
          <a:bodyPr vert="horz" lIns="93176" tIns="46588" rIns="93176" bIns="46588" rtlCol="0"/>
          <a:lstStyle>
            <a:lvl1pPr algn="r" fontAlgn="auto">
              <a:spcBef>
                <a:spcPts val="0"/>
              </a:spcBef>
              <a:spcAft>
                <a:spcPts val="0"/>
              </a:spcAft>
              <a:defRPr sz="1200">
                <a:latin typeface="+mn-lt"/>
                <a:cs typeface="+mn-cs"/>
              </a:defRPr>
            </a:lvl1pPr>
          </a:lstStyle>
          <a:p>
            <a:pPr>
              <a:defRPr/>
            </a:pPr>
            <a:fld id="{04BD7D4A-D999-4BAB-8FDB-2929675EA042}" type="datetimeFigureOut">
              <a:rPr lang="en-US"/>
              <a:pPr>
                <a:defRPr/>
              </a:pPr>
              <a:t>7/16/2025</a:t>
            </a:fld>
            <a:endParaRPr lang="en-US"/>
          </a:p>
        </p:txBody>
      </p:sp>
      <p:sp>
        <p:nvSpPr>
          <p:cNvPr id="4" name="Slide Image Placeholder 3">
            <a:extLst>
              <a:ext uri="{FF2B5EF4-FFF2-40B4-BE49-F238E27FC236}">
                <a16:creationId xmlns:a16="http://schemas.microsoft.com/office/drawing/2014/main" id="{CA38F920-DB9F-41BF-8093-BDDD6D9FB3EA}"/>
              </a:ext>
            </a:extLst>
          </p:cNvPr>
          <p:cNvSpPr>
            <a:spLocks noGrp="1" noRot="1" noChangeAspect="1"/>
          </p:cNvSpPr>
          <p:nvPr>
            <p:ph type="sldImg" idx="2"/>
          </p:nvPr>
        </p:nvSpPr>
        <p:spPr>
          <a:xfrm>
            <a:off x="1104900" y="698500"/>
            <a:ext cx="4648200" cy="3486150"/>
          </a:xfrm>
          <a:prstGeom prst="rect">
            <a:avLst/>
          </a:prstGeom>
          <a:noFill/>
          <a:ln w="12700">
            <a:solidFill>
              <a:prstClr val="black"/>
            </a:solidFill>
          </a:ln>
        </p:spPr>
        <p:txBody>
          <a:bodyPr vert="horz" lIns="93176" tIns="46588" rIns="93176" bIns="46588" rtlCol="0" anchor="ctr"/>
          <a:lstStyle/>
          <a:p>
            <a:pPr lvl="0"/>
            <a:endParaRPr lang="en-US" noProof="0"/>
          </a:p>
        </p:txBody>
      </p:sp>
      <p:sp>
        <p:nvSpPr>
          <p:cNvPr id="5" name="Notes Placeholder 4">
            <a:extLst>
              <a:ext uri="{FF2B5EF4-FFF2-40B4-BE49-F238E27FC236}">
                <a16:creationId xmlns:a16="http://schemas.microsoft.com/office/drawing/2014/main" id="{A5D1F7A5-FD7D-4A4F-87BF-C41AF6FF3035}"/>
              </a:ext>
            </a:extLst>
          </p:cNvPr>
          <p:cNvSpPr>
            <a:spLocks noGrp="1"/>
          </p:cNvSpPr>
          <p:nvPr>
            <p:ph type="body" sz="quarter" idx="3"/>
          </p:nvPr>
        </p:nvSpPr>
        <p:spPr>
          <a:xfrm>
            <a:off x="685800" y="4416425"/>
            <a:ext cx="5486400" cy="4181475"/>
          </a:xfrm>
          <a:prstGeom prst="rect">
            <a:avLst/>
          </a:prstGeom>
        </p:spPr>
        <p:txBody>
          <a:bodyPr vert="horz" lIns="93176" tIns="46588" rIns="93176" bIns="4658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0F77AC92-84F4-4186-ACE3-335739330D2F}"/>
              </a:ext>
            </a:extLst>
          </p:cNvPr>
          <p:cNvSpPr>
            <a:spLocks noGrp="1"/>
          </p:cNvSpPr>
          <p:nvPr>
            <p:ph type="ftr" sz="quarter" idx="4"/>
          </p:nvPr>
        </p:nvSpPr>
        <p:spPr>
          <a:xfrm>
            <a:off x="0" y="8831263"/>
            <a:ext cx="2971800" cy="463550"/>
          </a:xfrm>
          <a:prstGeom prst="rect">
            <a:avLst/>
          </a:prstGeom>
        </p:spPr>
        <p:txBody>
          <a:bodyPr vert="horz" lIns="93176" tIns="46588" rIns="93176" bIns="46588" rtlCol="0" anchor="b"/>
          <a:lstStyle>
            <a:lvl1pPr algn="l" fontAlgn="auto">
              <a:spcBef>
                <a:spcPts val="0"/>
              </a:spcBef>
              <a:spcAft>
                <a:spcPts val="0"/>
              </a:spcAft>
              <a:defRPr sz="1200">
                <a:latin typeface="+mn-lt"/>
                <a:cs typeface="+mn-cs"/>
              </a:defRPr>
            </a:lvl1pPr>
          </a:lstStyle>
          <a:p>
            <a:pPr>
              <a:defRPr/>
            </a:pPr>
            <a:endParaRPr lang="en-US"/>
          </a:p>
        </p:txBody>
      </p:sp>
      <p:sp>
        <p:nvSpPr>
          <p:cNvPr id="7" name="Slide Number Placeholder 6">
            <a:extLst>
              <a:ext uri="{FF2B5EF4-FFF2-40B4-BE49-F238E27FC236}">
                <a16:creationId xmlns:a16="http://schemas.microsoft.com/office/drawing/2014/main" id="{0CB4A321-7ADD-4CD7-B32A-30EFF1638436}"/>
              </a:ext>
            </a:extLst>
          </p:cNvPr>
          <p:cNvSpPr>
            <a:spLocks noGrp="1"/>
          </p:cNvSpPr>
          <p:nvPr>
            <p:ph type="sldNum" sz="quarter" idx="5"/>
          </p:nvPr>
        </p:nvSpPr>
        <p:spPr>
          <a:xfrm>
            <a:off x="3884613" y="8831263"/>
            <a:ext cx="2971800" cy="463550"/>
          </a:xfrm>
          <a:prstGeom prst="rect">
            <a:avLst/>
          </a:prstGeom>
        </p:spPr>
        <p:txBody>
          <a:bodyPr vert="horz" wrap="square" lIns="93176" tIns="46588" rIns="93176" bIns="46588" numCol="1" anchor="b" anchorCtr="0" compatLnSpc="1">
            <a:prstTxWarp prst="textNoShape">
              <a:avLst/>
            </a:prstTxWarp>
          </a:bodyPr>
          <a:lstStyle>
            <a:lvl1pPr algn="r">
              <a:defRPr sz="1200">
                <a:latin typeface="Calibri" panose="020F0502020204030204" pitchFamily="34" charset="0"/>
              </a:defRPr>
            </a:lvl1pPr>
          </a:lstStyle>
          <a:p>
            <a:fld id="{B0F3059F-4558-4A40-B03B-EF12F19C2FA0}"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a:extLst>
              <a:ext uri="{FF2B5EF4-FFF2-40B4-BE49-F238E27FC236}">
                <a16:creationId xmlns:a16="http://schemas.microsoft.com/office/drawing/2014/main" id="{C9B35231-29F1-40DE-9D00-31D995CF8D9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9" name="Notes Placeholder 2">
            <a:extLst>
              <a:ext uri="{FF2B5EF4-FFF2-40B4-BE49-F238E27FC236}">
                <a16:creationId xmlns:a16="http://schemas.microsoft.com/office/drawing/2014/main" id="{9AF7E1B0-076D-4AFC-B0CA-C0396AE267D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4" name="Slide Number Placeholder 3">
            <a:extLst>
              <a:ext uri="{FF2B5EF4-FFF2-40B4-BE49-F238E27FC236}">
                <a16:creationId xmlns:a16="http://schemas.microsoft.com/office/drawing/2014/main" id="{1E1A416D-0E7B-4E2C-9214-A15F5F0269D7}"/>
              </a:ext>
            </a:extLst>
          </p:cNvPr>
          <p:cNvSpPr>
            <a:spLocks noGrp="1"/>
          </p:cNvSpPr>
          <p:nvPr>
            <p:ph type="sldNum" sz="quarter" idx="5"/>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8F43787B-156D-4711-BE45-A5C24F34706B}"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DB0B74-F90A-31A6-BBEC-677D2EE38E9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E70700E-25DC-6269-E447-0C85B847A69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EE0A453-9BBB-24ED-1B42-6491440CF1C3}"/>
              </a:ext>
            </a:extLst>
          </p:cNvPr>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a:extLst>
              <a:ext uri="{FF2B5EF4-FFF2-40B4-BE49-F238E27FC236}">
                <a16:creationId xmlns:a16="http://schemas.microsoft.com/office/drawing/2014/main" id="{51408FBA-C8CE-7E91-336D-89292535C6A4}"/>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DFF3E6-890F-B447-8F66-F25C24B36F86}"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2629907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F5B26A-C865-AC6F-A26E-D6B0903836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38F076-CC62-0E60-CF0A-787CB81A79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CE3AAF4-540A-B024-6C81-04F0813CE4B2}"/>
              </a:ext>
            </a:extLst>
          </p:cNvPr>
          <p:cNvSpPr>
            <a:spLocks noGrp="1"/>
          </p:cNvSpPr>
          <p:nvPr>
            <p:ph type="body" idx="1"/>
          </p:nvPr>
        </p:nvSpPr>
        <p:spPr/>
        <p:txBody>
          <a:bodyPr/>
          <a:lstStyle/>
          <a:p>
            <a:pPr marL="171450" lvl="0" indent="-171450">
              <a:buFont typeface="Arial" panose="020B0604020202020204" pitchFamily="34" charset="0"/>
              <a:buChar char="•"/>
            </a:pPr>
            <a:r>
              <a:rPr lang="en-US"/>
              <a:t>Report the number of students who received school-based mental health services within this reporting period due to the grant. These services could include Tier 1 (whole school), Tier 2 (small group), or Tier 3 (individual) practices.</a:t>
            </a:r>
          </a:p>
          <a:p>
            <a:pPr marL="628650" lvl="1" indent="-171450">
              <a:buFont typeface="Arial" panose="020B0604020202020204" pitchFamily="34" charset="0"/>
              <a:buChar char="•"/>
            </a:pPr>
            <a:r>
              <a:rPr lang="en-US"/>
              <a:t>The GPRA 5 count does not need to be unduplicated like some of the other GPRAs. </a:t>
            </a:r>
          </a:p>
          <a:p>
            <a:pPr marL="628650" lvl="1" indent="-171450">
              <a:buFont typeface="Arial" panose="020B0604020202020204" pitchFamily="34" charset="0"/>
              <a:buChar char="•"/>
            </a:pPr>
            <a:r>
              <a:rPr lang="en-US"/>
              <a:t>Thus, if a student received services in Year 1 and was counted toward GPRA 5, they can still be counted under GPRA 5 in the Year 2 APR if they also received services in Year 2.</a:t>
            </a:r>
          </a:p>
          <a:p>
            <a:pPr marL="171450" indent="-171450">
              <a:buFont typeface="Arial" panose="020B0604020202020204" pitchFamily="34" charset="0"/>
              <a:buChar char="•"/>
            </a:pPr>
            <a:endParaRPr lang="en-US"/>
          </a:p>
        </p:txBody>
      </p:sp>
      <p:sp>
        <p:nvSpPr>
          <p:cNvPr id="4" name="Slide Number Placeholder 3">
            <a:extLst>
              <a:ext uri="{FF2B5EF4-FFF2-40B4-BE49-F238E27FC236}">
                <a16:creationId xmlns:a16="http://schemas.microsoft.com/office/drawing/2014/main" id="{BF28FB4A-5D04-4D25-954B-A17B85130B38}"/>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DFF3E6-890F-B447-8F66-F25C24B36F86}"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9656202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a:extLst>
              <a:ext uri="{FF2B5EF4-FFF2-40B4-BE49-F238E27FC236}">
                <a16:creationId xmlns:a16="http://schemas.microsoft.com/office/drawing/2014/main" id="{8D9DF82A-C00E-4A63-B04B-91F4B4FEA5E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7" name="Notes Placeholder 2">
            <a:extLst>
              <a:ext uri="{FF2B5EF4-FFF2-40B4-BE49-F238E27FC236}">
                <a16:creationId xmlns:a16="http://schemas.microsoft.com/office/drawing/2014/main" id="{272CE849-D12C-418E-B4D3-E5016762585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ea typeface="Calibri"/>
                <a:cs typeface="Calibri"/>
              </a:rPr>
              <a:t>SBMH </a:t>
            </a:r>
            <a:r>
              <a:rPr lang="en-US"/>
              <a:t>Program Requirements: </a:t>
            </a:r>
            <a:endParaRPr lang="en-US" altLang="en-US">
              <a:ea typeface="Calibri"/>
              <a:cs typeface="Calibri"/>
            </a:endParaRPr>
          </a:p>
          <a:p>
            <a:r>
              <a:rPr lang="en-US"/>
              <a:t> </a:t>
            </a:r>
            <a:endParaRPr lang="en-US">
              <a:ea typeface="Calibri"/>
              <a:cs typeface="Calibri"/>
            </a:endParaRPr>
          </a:p>
          <a:p>
            <a:r>
              <a:rPr lang="en-US"/>
              <a:t>(a) Applicants that receive an award under this program must ensure that any school-based mental health services provider hired under this grant, including any services provider that offers telehealth services, is credentialed by the State to work in an elementary school (as defined in 20 U.S.C. 7801(19)) or secondary school (as defined in 20 U.S.C. 7801(45)). </a:t>
            </a:r>
          </a:p>
          <a:p>
            <a:r>
              <a:rPr lang="en-US"/>
              <a:t> </a:t>
            </a:r>
            <a:endParaRPr lang="en-US">
              <a:ea typeface="Calibri"/>
              <a:cs typeface="Calibri"/>
            </a:endParaRPr>
          </a:p>
          <a:p>
            <a:r>
              <a:rPr lang="en-US"/>
              <a:t>(b) Applicants that receive an award under this program must ensure that any school-based mental health services provider offering services (including telehealth services) does so in an equitable manner and consistent with the Family Educational Rights and Privacy Act (FERPA), the Protection of Pupil Rights Amendment (PPRA), the Individuals with Disabilities Education Act (IDEA), Section 504 of the Rehabilitation Act, and the Americans with Disabilities Act, as well as all other applicable Federal, State, and local laws.</a:t>
            </a:r>
            <a:endParaRPr lang="en-US">
              <a:ea typeface="Calibri"/>
              <a:cs typeface="Calibri"/>
            </a:endParaRPr>
          </a:p>
          <a:p>
            <a:endParaRPr lang="en-US" altLang="en-US">
              <a:ea typeface="Calibri"/>
              <a:cs typeface="Calibri"/>
            </a:endParaRPr>
          </a:p>
        </p:txBody>
      </p:sp>
      <p:sp>
        <p:nvSpPr>
          <p:cNvPr id="4" name="Slide Number Placeholder 3">
            <a:extLst>
              <a:ext uri="{FF2B5EF4-FFF2-40B4-BE49-F238E27FC236}">
                <a16:creationId xmlns:a16="http://schemas.microsoft.com/office/drawing/2014/main" id="{C88E867D-A0C3-41E6-BA4B-BA3D90B9AF0B}"/>
              </a:ext>
            </a:extLst>
          </p:cNvPr>
          <p:cNvSpPr>
            <a:spLocks noGrp="1"/>
          </p:cNvSpPr>
          <p:nvPr>
            <p:ph type="sldNum" sz="quarter" idx="5"/>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AC0D4ED4-F18E-4E6C-B82C-035D6778F5F9}" type="slidenum">
              <a:rPr lang="en-US" altLang="en-US">
                <a:latin typeface="Calibri" panose="020F0502020204030204" pitchFamily="34" charset="0"/>
              </a:rPr>
              <a:pPr eaLnBrk="1" hangingPunct="1"/>
              <a:t>34</a:t>
            </a:fld>
            <a:endParaRPr lang="en-US" altLang="en-US">
              <a:latin typeface="Calibri" panose="020F0502020204030204"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06AB8627-83D8-496E-B346-8D652140B4B8}"/>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2467" name="Rectangle 3">
            <a:extLst>
              <a:ext uri="{FF2B5EF4-FFF2-40B4-BE49-F238E27FC236}">
                <a16:creationId xmlns:a16="http://schemas.microsoft.com/office/drawing/2014/main" id="{FA62EC6F-0B51-4C51-B385-E3D03D12C085}"/>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latin typeface="Arial" panose="020B0604020202020204" pitchFamily="34" charset="0"/>
            </a:endParaRPr>
          </a:p>
        </p:txBody>
      </p:sp>
    </p:spTree>
    <p:extLst>
      <p:ext uri="{BB962C8B-B14F-4D97-AF65-F5344CB8AC3E}">
        <p14:creationId xmlns:p14="http://schemas.microsoft.com/office/powerpoint/2010/main" val="1383418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a:extLst>
              <a:ext uri="{FF2B5EF4-FFF2-40B4-BE49-F238E27FC236}">
                <a16:creationId xmlns:a16="http://schemas.microsoft.com/office/drawing/2014/main" id="{C9B35231-29F1-40DE-9D00-31D995CF8D9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9" name="Notes Placeholder 2">
            <a:extLst>
              <a:ext uri="{FF2B5EF4-FFF2-40B4-BE49-F238E27FC236}">
                <a16:creationId xmlns:a16="http://schemas.microsoft.com/office/drawing/2014/main" id="{9AF7E1B0-076D-4AFC-B0CA-C0396AE267D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4" name="Slide Number Placeholder 3">
            <a:extLst>
              <a:ext uri="{FF2B5EF4-FFF2-40B4-BE49-F238E27FC236}">
                <a16:creationId xmlns:a16="http://schemas.microsoft.com/office/drawing/2014/main" id="{1E1A416D-0E7B-4E2C-9214-A15F5F0269D7}"/>
              </a:ext>
            </a:extLst>
          </p:cNvPr>
          <p:cNvSpPr>
            <a:spLocks noGrp="1"/>
          </p:cNvSpPr>
          <p:nvPr>
            <p:ph type="sldNum" sz="quarter" idx="5"/>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8F43787B-156D-4711-BE45-A5C24F34706B}" type="slidenum">
              <a:rPr lang="en-US" altLang="en-US">
                <a:latin typeface="Calibri" panose="020F0502020204030204" pitchFamily="34" charset="0"/>
              </a:rPr>
              <a:pPr eaLnBrk="1" hangingPunct="1"/>
              <a:t>5</a:t>
            </a:fld>
            <a:endParaRPr lang="en-US" altLang="en-US">
              <a:latin typeface="Calibri" panose="020F0502020204030204" pitchFamily="34" charset="0"/>
            </a:endParaRPr>
          </a:p>
        </p:txBody>
      </p:sp>
    </p:spTree>
    <p:extLst>
      <p:ext uri="{BB962C8B-B14F-4D97-AF65-F5344CB8AC3E}">
        <p14:creationId xmlns:p14="http://schemas.microsoft.com/office/powerpoint/2010/main" val="3676190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0F3059F-4558-4A40-B03B-EF12F19C2FA0}" type="slidenum">
              <a:rPr lang="en-US" altLang="en-US" smtClean="0"/>
              <a:pPr/>
              <a:t>11</a:t>
            </a:fld>
            <a:endParaRPr lang="en-US" altLang="en-US"/>
          </a:p>
        </p:txBody>
      </p:sp>
    </p:spTree>
    <p:extLst>
      <p:ext uri="{BB962C8B-B14F-4D97-AF65-F5344CB8AC3E}">
        <p14:creationId xmlns:p14="http://schemas.microsoft.com/office/powerpoint/2010/main" val="18815504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753AE4-3F1A-47EF-98AE-C738518604C1}" type="slidenum">
              <a:rPr lang="en-US" smtClean="0"/>
              <a:t>14</a:t>
            </a:fld>
            <a:endParaRPr lang="en-US"/>
          </a:p>
        </p:txBody>
      </p:sp>
    </p:spTree>
    <p:extLst>
      <p:ext uri="{BB962C8B-B14F-4D97-AF65-F5344CB8AC3E}">
        <p14:creationId xmlns:p14="http://schemas.microsoft.com/office/powerpoint/2010/main" val="8280184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GPRA 2A: </a:t>
            </a:r>
          </a:p>
          <a:p>
            <a:pPr marL="171450" indent="-171450">
              <a:buFont typeface="Arial" panose="020B0604020202020204" pitchFamily="34" charset="0"/>
              <a:buChar char="•"/>
            </a:pPr>
            <a:r>
              <a:rPr lang="en-US" dirty="0"/>
              <a:t>A trainee did not need to complete the practicum experience to be included in this count; they just needed to be placed. </a:t>
            </a:r>
          </a:p>
          <a:p>
            <a:pPr marL="171450" indent="-171450">
              <a:buFont typeface="Arial" panose="020B0604020202020204" pitchFamily="34" charset="0"/>
              <a:buChar char="•"/>
            </a:pPr>
            <a:r>
              <a:rPr lang="en-US" dirty="0"/>
              <a:t>If a trainee was placed in practicum during the start of the reporting period and transitioned to internship by the end of the reporting period, that trainee is still only counted once under GPRA 2A. Similarly, if the trainee changed practicum or internship placements during this reporting period, they are only counted once toward GPRA 2A.</a:t>
            </a:r>
          </a:p>
          <a:p>
            <a:endParaRPr lang="en-US" dirty="0"/>
          </a:p>
          <a:p>
            <a:r>
              <a:rPr lang="en-US" dirty="0"/>
              <a:t>GPRA 2B:</a:t>
            </a:r>
          </a:p>
          <a:p>
            <a:pPr marL="171450" indent="-171450">
              <a:buFont typeface="Arial" panose="020B0604020202020204" pitchFamily="34" charset="0"/>
              <a:buChar char="•"/>
            </a:pPr>
            <a:r>
              <a:rPr lang="en-US" dirty="0"/>
              <a:t>If a student completed their required practicum during this reporting period but still needs to complete an internship to receive their degree, they should not be counted toward GPRA 2B during this reporting period. </a:t>
            </a:r>
          </a:p>
          <a:p>
            <a:pPr marL="171450" indent="-171450">
              <a:buFont typeface="Arial" panose="020B0604020202020204" pitchFamily="34" charset="0"/>
              <a:buChar char="•"/>
            </a:pPr>
            <a:r>
              <a:rPr lang="en-US" dirty="0"/>
              <a:t>If a student completed their practicum during a previous reporting period and then completed their internship during this reporting period (thus ending all placement requirements), they can be counted toward GPRA 2B. </a:t>
            </a:r>
          </a:p>
          <a:p>
            <a:endParaRPr lang="en-US" dirty="0"/>
          </a:p>
          <a:p>
            <a:endParaRPr lang="en-US" dirty="0"/>
          </a:p>
        </p:txBody>
      </p:sp>
      <p:sp>
        <p:nvSpPr>
          <p:cNvPr id="4" name="Slide Number Placeholder 3"/>
          <p:cNvSpPr>
            <a:spLocks noGrp="1"/>
          </p:cNvSpPr>
          <p:nvPr>
            <p:ph type="sldNum" sz="quarter" idx="5"/>
          </p:nvPr>
        </p:nvSpPr>
        <p:spPr/>
        <p:txBody>
          <a:bodyPr/>
          <a:lstStyle/>
          <a:p>
            <a:fld id="{9EDFF3E6-890F-B447-8F66-F25C24B36F86}" type="slidenum">
              <a:rPr lang="en-US" smtClean="0"/>
              <a:t>20</a:t>
            </a:fld>
            <a:endParaRPr lang="en-US"/>
          </a:p>
        </p:txBody>
      </p:sp>
    </p:spTree>
    <p:extLst>
      <p:ext uri="{BB962C8B-B14F-4D97-AF65-F5344CB8AC3E}">
        <p14:creationId xmlns:p14="http://schemas.microsoft.com/office/powerpoint/2010/main" val="8192049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GPRA 3A</a:t>
            </a:r>
          </a:p>
          <a:p>
            <a:pPr marL="628650" lvl="1" indent="-171450">
              <a:buFont typeface="Arial" panose="020B0604020202020204" pitchFamily="34" charset="0"/>
              <a:buChar char="•"/>
            </a:pPr>
            <a:r>
              <a:rPr lang="en-US" dirty="0"/>
              <a:t>If a trainee was hired but left the position before the end of the reporting period, they should still be counted under GPRA 3A. </a:t>
            </a:r>
          </a:p>
          <a:p>
            <a:pPr marL="171450" lvl="0" indent="-171450">
              <a:buFont typeface="Arial" panose="020B0604020202020204" pitchFamily="34" charset="0"/>
              <a:buChar char="•"/>
            </a:pPr>
            <a:r>
              <a:rPr lang="en-US" dirty="0"/>
              <a:t>GPRA 3B</a:t>
            </a:r>
          </a:p>
          <a:p>
            <a:pPr marL="628650" lvl="1" indent="-171450">
              <a:buFont typeface="Arial" panose="020B0604020202020204" pitchFamily="34" charset="0"/>
              <a:buChar char="•"/>
            </a:pPr>
            <a:r>
              <a:rPr lang="en-US" dirty="0"/>
              <a:t>Because this is the first year of the project, this number should be 0, as there was no one to retain from a previous reporting period.</a:t>
            </a:r>
          </a:p>
          <a:p>
            <a:endParaRPr lang="en-US" dirty="0"/>
          </a:p>
          <a:p>
            <a:endParaRPr lang="en-US" dirty="0"/>
          </a:p>
        </p:txBody>
      </p:sp>
      <p:sp>
        <p:nvSpPr>
          <p:cNvPr id="4" name="Slide Number Placeholder 3"/>
          <p:cNvSpPr>
            <a:spLocks noGrp="1"/>
          </p:cNvSpPr>
          <p:nvPr>
            <p:ph type="sldNum" sz="quarter" idx="5"/>
          </p:nvPr>
        </p:nvSpPr>
        <p:spPr/>
        <p:txBody>
          <a:bodyPr/>
          <a:lstStyle/>
          <a:p>
            <a:fld id="{9EDFF3E6-890F-B447-8F66-F25C24B36F86}" type="slidenum">
              <a:rPr lang="en-US" smtClean="0"/>
              <a:t>21</a:t>
            </a:fld>
            <a:endParaRPr lang="en-US"/>
          </a:p>
        </p:txBody>
      </p:sp>
    </p:spTree>
    <p:extLst>
      <p:ext uri="{BB962C8B-B14F-4D97-AF65-F5344CB8AC3E}">
        <p14:creationId xmlns:p14="http://schemas.microsoft.com/office/powerpoint/2010/main" val="33716594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The number of new providers hired across all participating LEAs. </a:t>
            </a:r>
          </a:p>
          <a:p>
            <a:pPr marL="628650" lvl="1" indent="-171450">
              <a:buFont typeface="Arial" panose="020B0604020202020204" pitchFamily="34" charset="0"/>
              <a:buChar char="•"/>
            </a:pPr>
            <a:r>
              <a:rPr lang="en-US"/>
              <a:t>This count should include providers hired through activities or incentives implemented using grant or matching funds.</a:t>
            </a:r>
          </a:p>
          <a:p>
            <a:pPr marL="171450" indent="-171450">
              <a:buFont typeface="Arial" panose="020B0604020202020204" pitchFamily="34" charset="0"/>
              <a:buChar char="•"/>
            </a:pPr>
            <a:r>
              <a:rPr lang="en-US"/>
              <a:t>Note: It is not possible to enter decimals into Section A within G5/G6. Therefore, round down to the nearest whole number when entering information into the table depicted above. Then, report the exact decimal number in the Explanation of Progress. </a:t>
            </a:r>
          </a:p>
          <a:p>
            <a:pPr marL="628650" lvl="1" indent="-171450">
              <a:buFont typeface="Arial" panose="020B0604020202020204" pitchFamily="34" charset="0"/>
              <a:buChar char="•"/>
            </a:pPr>
            <a:r>
              <a:rPr lang="en-US"/>
              <a:t>For example, if you hired two 1.0 FTE providers and one 0.5 FTE provider, enter “2” into the table while specifying you hired “2.5” providers in the Explanation of Progress.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DFF3E6-890F-B447-8F66-F25C24B36F86}"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823237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Year 1 target should reflect the number provided in your approved application.</a:t>
            </a:r>
          </a:p>
          <a:p>
            <a:pPr marL="171450" indent="-171450">
              <a:buFont typeface="Arial" panose="020B0604020202020204" pitchFamily="34" charset="0"/>
              <a:buChar char="•"/>
            </a:pPr>
            <a:r>
              <a:rPr lang="en-US" dirty="0"/>
              <a:t>Providers counted in the actual number should be those funded through the grant or matching funds or who were retained through activities or strategies funded through the grant or matching funds.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DFF3E6-890F-B447-8F66-F25C24B36F86}"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8192049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Report the ratio of students to providers across all participating LEAs: student enrollment (A)/providers(B) = A/B. For example, if there are 3,249 students and 12 providers across the participating LEAs, the ratio would be 3,249/12.</a:t>
            </a:r>
          </a:p>
          <a:p>
            <a:pPr marL="171450" indent="-171450">
              <a:buFont typeface="Arial" panose="020B0604020202020204" pitchFamily="34" charset="0"/>
              <a:buChar char="•"/>
            </a:pPr>
            <a:r>
              <a:rPr lang="en-US"/>
              <a:t>Note: G5/G6 will automatically calculate other data entries (e.g., percent) when entering ratio information. Only input the ratio information and ignore any other automatic inputs.</a:t>
            </a:r>
          </a:p>
          <a:p>
            <a:pPr marL="171450" indent="-171450">
              <a:buFont typeface="Arial" panose="020B0604020202020204" pitchFamily="34" charset="0"/>
              <a:buChar char="•"/>
            </a:pPr>
            <a:endParaRPr lang="en-US"/>
          </a:p>
          <a:p>
            <a:pPr marL="171450" indent="-171450">
              <a:buFont typeface="Arial" panose="020B0604020202020204" pitchFamily="34" charset="0"/>
              <a:buChar char="•"/>
            </a:pP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DFF3E6-890F-B447-8F66-F25C24B36F86}"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3716594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762000"/>
            <a:ext cx="6856214"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6952697" y="762000"/>
            <a:ext cx="2193989" cy="5334001"/>
          </a:xfrm>
          <a:prstGeom prst="rect">
            <a:avLst/>
          </a:prstGeom>
          <a:solidFill>
            <a:srgbClr val="C3C3C3">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02386" y="1298448"/>
            <a:ext cx="5486400" cy="3255264"/>
          </a:xfrm>
        </p:spPr>
        <p:txBody>
          <a:bodyPr anchor="b">
            <a:normAutofit/>
          </a:bodyPr>
          <a:lstStyle>
            <a:lvl1pPr algn="l">
              <a:defRPr sz="5400" spc="-100" baseline="0">
                <a:solidFill>
                  <a:srgbClr val="FFFFFF"/>
                </a:solidFill>
              </a:defRPr>
            </a:lvl1pPr>
          </a:lstStyle>
          <a:p>
            <a:r>
              <a:rPr lang="en-US"/>
              <a:t>Click to edit Master title style</a:t>
            </a:r>
          </a:p>
        </p:txBody>
      </p:sp>
      <p:sp>
        <p:nvSpPr>
          <p:cNvPr id="3" name="Subtitle 2"/>
          <p:cNvSpPr>
            <a:spLocks noGrp="1"/>
          </p:cNvSpPr>
          <p:nvPr>
            <p:ph type="subTitle" idx="1"/>
          </p:nvPr>
        </p:nvSpPr>
        <p:spPr>
          <a:xfrm>
            <a:off x="825011" y="4670246"/>
            <a:ext cx="5486400" cy="914400"/>
          </a:xfrm>
        </p:spPr>
        <p:txBody>
          <a:bodyPr anchor="t">
            <a:normAutofit/>
          </a:bodyPr>
          <a:lstStyle>
            <a:lvl1pPr marL="0" indent="0" algn="l">
              <a:buNone/>
              <a:defRPr sz="2000" cap="none" spc="0" baseline="0">
                <a:solidFill>
                  <a:schemeClr val="accent1">
                    <a:lumMod val="20000"/>
                    <a:lumOff val="80000"/>
                  </a:schemeClr>
                </a:solidFill>
              </a:defRPr>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p>
            <a:pPr>
              <a:defRPr/>
            </a:pPr>
            <a:fld id="{CD0D3460-82D3-490C-B4D8-B377F8A1967F}" type="datetime4">
              <a:rPr lang="en-US" smtClean="0"/>
              <a:pPr>
                <a:defRPr/>
              </a:pPr>
              <a:t>July 16, 2025</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F4A82ED9-A2AF-4113-AED9-E2CA5B93E40D}" type="slidenum">
              <a:rPr lang="en-US" altLang="en-US" smtClean="0"/>
              <a:pPr/>
              <a:t>‹#›</a:t>
            </a:fld>
            <a:endParaRPr lang="en-US" altLang="en-US"/>
          </a:p>
        </p:txBody>
      </p:sp>
    </p:spTree>
    <p:extLst>
      <p:ext uri="{BB962C8B-B14F-4D97-AF65-F5344CB8AC3E}">
        <p14:creationId xmlns:p14="http://schemas.microsoft.com/office/powerpoint/2010/main" val="23297583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a:defRPr/>
            </a:pPr>
            <a:fld id="{0E07B00C-0687-4F44-B2D5-EA57A8044D61}" type="datetime4">
              <a:rPr lang="en-US" smtClean="0"/>
              <a:pPr>
                <a:defRPr/>
              </a:pPr>
              <a:t>July 16, 2025</a:t>
            </a:fld>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fld id="{56FEAE7C-B05F-4AA4-8B72-8F3A6265F983}" type="slidenum">
              <a:rPr lang="en-US" altLang="en-US" smtClean="0"/>
              <a:pPr/>
              <a:t>‹#›</a:t>
            </a:fld>
            <a:endParaRPr lang="en-US" altLang="en-US"/>
          </a:p>
        </p:txBody>
      </p:sp>
    </p:spTree>
    <p:extLst>
      <p:ext uri="{BB962C8B-B14F-4D97-AF65-F5344CB8AC3E}">
        <p14:creationId xmlns:p14="http://schemas.microsoft.com/office/powerpoint/2010/main" val="109078807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5750" y="990600"/>
            <a:ext cx="2114550" cy="4953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900934" y="868680"/>
            <a:ext cx="54864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a:defRPr/>
            </a:pPr>
            <a:fld id="{0E07B00C-0687-4F44-B2D5-EA57A8044D61}" type="datetime4">
              <a:rPr lang="en-US" smtClean="0"/>
              <a:pPr>
                <a:defRPr/>
              </a:pPr>
              <a:t>July 16, 2025</a:t>
            </a:fld>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fld id="{56FEAE7C-B05F-4AA4-8B72-8F3A6265F983}" type="slidenum">
              <a:rPr lang="en-US" altLang="en-US" smtClean="0"/>
              <a:pPr/>
              <a:t>‹#›</a:t>
            </a:fld>
            <a:endParaRPr lang="en-US" altLang="en-US"/>
          </a:p>
        </p:txBody>
      </p:sp>
    </p:spTree>
    <p:extLst>
      <p:ext uri="{BB962C8B-B14F-4D97-AF65-F5344CB8AC3E}">
        <p14:creationId xmlns:p14="http://schemas.microsoft.com/office/powerpoint/2010/main" val="185507592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295399"/>
            <a:ext cx="8305800" cy="4525965"/>
          </a:xfrm>
        </p:spPr>
        <p:txBody>
          <a:bodyPr/>
          <a:lstStyle>
            <a:lvl1pPr marL="173038" indent="-173038">
              <a:lnSpc>
                <a:spcPts val="2600"/>
              </a:lnSpc>
              <a:buClr>
                <a:schemeClr val="accent3">
                  <a:lumMod val="50000"/>
                </a:schemeClr>
              </a:buClr>
              <a:buFont typeface="Arial" pitchFamily="34" charset="0"/>
              <a:buChar char="•"/>
              <a:defRPr sz="2400" b="0"/>
            </a:lvl1pPr>
            <a:lvl2pPr marL="684213" indent="-227013">
              <a:lnSpc>
                <a:spcPts val="2600"/>
              </a:lnSpc>
              <a:buClr>
                <a:schemeClr val="accent3">
                  <a:lumMod val="50000"/>
                </a:schemeClr>
              </a:buClr>
              <a:defRPr sz="2000"/>
            </a:lvl2pPr>
            <a:lvl3pPr marL="1087438" indent="-173038">
              <a:lnSpc>
                <a:spcPts val="2600"/>
              </a:lnSpc>
              <a:buClr>
                <a:schemeClr val="accent3">
                  <a:lumMod val="50000"/>
                </a:schemeClr>
              </a:buClr>
              <a:defRPr sz="1800"/>
            </a:lvl3pPr>
            <a:lvl4pPr marL="1541463" indent="-169863">
              <a:lnSpc>
                <a:spcPts val="2600"/>
              </a:lnSpc>
              <a:buClr>
                <a:schemeClr val="accent3">
                  <a:lumMod val="50000"/>
                </a:schemeClr>
              </a:buClr>
              <a:defRPr sz="1600"/>
            </a:lvl4pPr>
            <a:lvl5pPr marL="2001838" indent="-173038">
              <a:lnSpc>
                <a:spcPts val="2600"/>
              </a:lnSpc>
              <a:buClr>
                <a:schemeClr val="accent3">
                  <a:lumMod val="50000"/>
                </a:schemeClr>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p:cNvSpPr>
            <a:spLocks noGrp="1"/>
          </p:cNvSpPr>
          <p:nvPr>
            <p:ph type="body" sz="quarter" idx="13"/>
          </p:nvPr>
        </p:nvSpPr>
        <p:spPr>
          <a:xfrm>
            <a:off x="381000" y="669600"/>
            <a:ext cx="8251200" cy="457200"/>
          </a:xfrm>
        </p:spPr>
        <p:txBody>
          <a:bodyPr>
            <a:normAutofit/>
          </a:bodyPr>
          <a:lstStyle>
            <a:lvl1pPr>
              <a:buFontTx/>
              <a:buNone/>
              <a:defRPr sz="2400"/>
            </a:lvl1pPr>
          </a:lstStyle>
          <a:p>
            <a:pPr lvl="0"/>
            <a:r>
              <a:rPr lang="en-US"/>
              <a:t>Click to edit Master text styles</a:t>
            </a:r>
          </a:p>
        </p:txBody>
      </p:sp>
      <p:sp>
        <p:nvSpPr>
          <p:cNvPr id="16" name="Title 15"/>
          <p:cNvSpPr>
            <a:spLocks noGrp="1"/>
          </p:cNvSpPr>
          <p:nvPr>
            <p:ph type="title"/>
          </p:nvPr>
        </p:nvSpPr>
        <p:spPr>
          <a:xfrm>
            <a:off x="152400" y="152400"/>
            <a:ext cx="8229600" cy="639763"/>
          </a:xfrm>
        </p:spPr>
        <p:txBody>
          <a:bodyPr/>
          <a:lstStyle>
            <a:lvl1pPr>
              <a:buClr>
                <a:schemeClr val="accent3">
                  <a:lumMod val="50000"/>
                </a:schemeClr>
              </a:buClr>
              <a:defRPr/>
            </a:lvl1pPr>
          </a:lstStyle>
          <a:p>
            <a:r>
              <a:rPr lang="en-US"/>
              <a:t>Click to edit Master title style</a:t>
            </a:r>
          </a:p>
        </p:txBody>
      </p:sp>
      <p:sp>
        <p:nvSpPr>
          <p:cNvPr id="5" name="Footer Placeholder 4">
            <a:extLst>
              <a:ext uri="{FF2B5EF4-FFF2-40B4-BE49-F238E27FC236}">
                <a16:creationId xmlns:a16="http://schemas.microsoft.com/office/drawing/2014/main" id="{2EEED453-CE0E-4C56-A8EB-1C2CDB7BD4C5}"/>
              </a:ext>
            </a:extLst>
          </p:cNvPr>
          <p:cNvSpPr>
            <a:spLocks noGrp="1"/>
          </p:cNvSpPr>
          <p:nvPr>
            <p:ph type="ftr" sz="quarter" idx="14"/>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194FEE23-0752-41F3-88F9-CAF20B2EB0C3}"/>
              </a:ext>
            </a:extLst>
          </p:cNvPr>
          <p:cNvSpPr>
            <a:spLocks noGrp="1"/>
          </p:cNvSpPr>
          <p:nvPr>
            <p:ph type="sldNum" sz="quarter" idx="15"/>
          </p:nvPr>
        </p:nvSpPr>
        <p:spPr/>
        <p:txBody>
          <a:bodyPr/>
          <a:lstStyle>
            <a:lvl1pPr>
              <a:defRPr/>
            </a:lvl1pPr>
          </a:lstStyle>
          <a:p>
            <a:fld id="{BC92A102-B191-4AEF-A1FA-647781ADC5AD}" type="slidenum">
              <a:rPr lang="en-US" altLang="en-US"/>
              <a:pPr/>
              <a:t>‹#›</a:t>
            </a:fld>
            <a:endParaRPr lang="en-US" altLang="en-US"/>
          </a:p>
        </p:txBody>
      </p:sp>
    </p:spTree>
    <p:extLst>
      <p:ext uri="{BB962C8B-B14F-4D97-AF65-F5344CB8AC3E}">
        <p14:creationId xmlns:p14="http://schemas.microsoft.com/office/powerpoint/2010/main" val="22277803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genda/Summary">
    <p:spTree>
      <p:nvGrpSpPr>
        <p:cNvPr id="1" name=""/>
        <p:cNvGrpSpPr/>
        <p:nvPr/>
      </p:nvGrpSpPr>
      <p:grpSpPr>
        <a:xfrm>
          <a:off x="0" y="0"/>
          <a:ext cx="0" cy="0"/>
          <a:chOff x="0" y="0"/>
          <a:chExt cx="0" cy="0"/>
        </a:xfrm>
      </p:grpSpPr>
      <p:sp>
        <p:nvSpPr>
          <p:cNvPr id="9" name="Text Placeholder 8"/>
          <p:cNvSpPr>
            <a:spLocks noGrp="1"/>
          </p:cNvSpPr>
          <p:nvPr>
            <p:ph type="body" sz="quarter" idx="15"/>
          </p:nvPr>
        </p:nvSpPr>
        <p:spPr>
          <a:xfrm>
            <a:off x="381000" y="3130200"/>
            <a:ext cx="6629400" cy="838200"/>
          </a:xfrm>
        </p:spPr>
        <p:txBody>
          <a:bodyPr>
            <a:normAutofit/>
          </a:bodyPr>
          <a:lstStyle>
            <a:lvl1pPr marL="57150" indent="0">
              <a:buFontTx/>
              <a:buNone/>
              <a:defRPr sz="1800" baseline="0"/>
            </a:lvl1pPr>
          </a:lstStyle>
          <a:p>
            <a:pPr lvl="0"/>
            <a:r>
              <a:rPr lang="en-US"/>
              <a:t>Click to edit Master text styles</a:t>
            </a:r>
          </a:p>
        </p:txBody>
      </p:sp>
      <p:sp>
        <p:nvSpPr>
          <p:cNvPr id="7" name="Title 6"/>
          <p:cNvSpPr>
            <a:spLocks noGrp="1"/>
          </p:cNvSpPr>
          <p:nvPr>
            <p:ph type="title"/>
          </p:nvPr>
        </p:nvSpPr>
        <p:spPr>
          <a:xfrm>
            <a:off x="152400" y="152400"/>
            <a:ext cx="8229600" cy="639763"/>
          </a:xfrm>
        </p:spPr>
        <p:txBody>
          <a:bodyPr/>
          <a:lstStyle/>
          <a:p>
            <a:r>
              <a:rPr lang="en-US"/>
              <a:t>Click to edit Master title style</a:t>
            </a:r>
          </a:p>
        </p:txBody>
      </p:sp>
      <p:sp>
        <p:nvSpPr>
          <p:cNvPr id="8" name="Text Placeholder 10"/>
          <p:cNvSpPr>
            <a:spLocks noGrp="1"/>
          </p:cNvSpPr>
          <p:nvPr>
            <p:ph type="body" sz="quarter" idx="13"/>
          </p:nvPr>
        </p:nvSpPr>
        <p:spPr>
          <a:xfrm>
            <a:off x="359400" y="669600"/>
            <a:ext cx="8251200" cy="457200"/>
          </a:xfrm>
        </p:spPr>
        <p:txBody>
          <a:bodyPr>
            <a:normAutofit/>
          </a:bodyPr>
          <a:lstStyle>
            <a:lvl1pPr>
              <a:buFontTx/>
              <a:buNone/>
              <a:defRPr sz="2400"/>
            </a:lvl1pPr>
          </a:lstStyle>
          <a:p>
            <a:pPr lvl="0"/>
            <a:r>
              <a:rPr lang="en-US"/>
              <a:t>Click to edit Master text styles</a:t>
            </a:r>
          </a:p>
        </p:txBody>
      </p:sp>
      <p:sp>
        <p:nvSpPr>
          <p:cNvPr id="12" name="Text Placeholder 8"/>
          <p:cNvSpPr>
            <a:spLocks noGrp="1"/>
          </p:cNvSpPr>
          <p:nvPr>
            <p:ph type="body" sz="quarter" idx="16"/>
          </p:nvPr>
        </p:nvSpPr>
        <p:spPr>
          <a:xfrm>
            <a:off x="381000" y="1711800"/>
            <a:ext cx="6629400" cy="838200"/>
          </a:xfrm>
        </p:spPr>
        <p:txBody>
          <a:bodyPr>
            <a:normAutofit/>
          </a:bodyPr>
          <a:lstStyle>
            <a:lvl1pPr marL="57150" indent="0">
              <a:buFontTx/>
              <a:buNone/>
              <a:defRPr sz="1800" baseline="0"/>
            </a:lvl1pPr>
          </a:lstStyle>
          <a:p>
            <a:pPr lvl="0"/>
            <a:r>
              <a:rPr lang="en-US"/>
              <a:t>Click to edit Master text styles</a:t>
            </a:r>
          </a:p>
        </p:txBody>
      </p:sp>
      <p:sp>
        <p:nvSpPr>
          <p:cNvPr id="14" name="Text Placeholder 8"/>
          <p:cNvSpPr>
            <a:spLocks noGrp="1"/>
          </p:cNvSpPr>
          <p:nvPr>
            <p:ph type="body" sz="quarter" idx="17"/>
          </p:nvPr>
        </p:nvSpPr>
        <p:spPr>
          <a:xfrm>
            <a:off x="381000" y="2421000"/>
            <a:ext cx="6629400" cy="838200"/>
          </a:xfrm>
        </p:spPr>
        <p:txBody>
          <a:bodyPr>
            <a:normAutofit/>
          </a:bodyPr>
          <a:lstStyle>
            <a:lvl1pPr marL="57150" indent="0">
              <a:buFontTx/>
              <a:buNone/>
              <a:defRPr sz="1800" baseline="0"/>
            </a:lvl1pPr>
          </a:lstStyle>
          <a:p>
            <a:pPr lvl="0"/>
            <a:r>
              <a:rPr lang="en-US"/>
              <a:t>Click to edit Master text styles</a:t>
            </a:r>
          </a:p>
        </p:txBody>
      </p:sp>
      <p:sp>
        <p:nvSpPr>
          <p:cNvPr id="15" name="Text Placeholder 8"/>
          <p:cNvSpPr>
            <a:spLocks noGrp="1"/>
          </p:cNvSpPr>
          <p:nvPr>
            <p:ph type="body" sz="quarter" idx="18"/>
          </p:nvPr>
        </p:nvSpPr>
        <p:spPr>
          <a:xfrm>
            <a:off x="381000" y="3769200"/>
            <a:ext cx="6629400" cy="838200"/>
          </a:xfrm>
        </p:spPr>
        <p:txBody>
          <a:bodyPr>
            <a:normAutofit/>
          </a:bodyPr>
          <a:lstStyle>
            <a:lvl1pPr marL="57150" indent="0">
              <a:buFontTx/>
              <a:buNone/>
              <a:defRPr sz="1800" baseline="0"/>
            </a:lvl1pPr>
          </a:lstStyle>
          <a:p>
            <a:pPr lvl="0"/>
            <a:r>
              <a:rPr lang="en-US"/>
              <a:t>Click to edit Master text styles</a:t>
            </a:r>
          </a:p>
        </p:txBody>
      </p:sp>
      <p:sp>
        <p:nvSpPr>
          <p:cNvPr id="16" name="Text Placeholder 8"/>
          <p:cNvSpPr>
            <a:spLocks noGrp="1"/>
          </p:cNvSpPr>
          <p:nvPr>
            <p:ph type="body" sz="quarter" idx="19"/>
          </p:nvPr>
        </p:nvSpPr>
        <p:spPr>
          <a:xfrm>
            <a:off x="381000" y="4478400"/>
            <a:ext cx="6629400" cy="838200"/>
          </a:xfrm>
        </p:spPr>
        <p:txBody>
          <a:bodyPr>
            <a:normAutofit/>
          </a:bodyPr>
          <a:lstStyle>
            <a:lvl1pPr marL="57150" indent="0">
              <a:buFontTx/>
              <a:buNone/>
              <a:defRPr sz="1800" baseline="0"/>
            </a:lvl1pPr>
          </a:lstStyle>
          <a:p>
            <a:pPr lvl="0"/>
            <a:r>
              <a:rPr lang="en-US"/>
              <a:t>Click to edit Master text styles</a:t>
            </a:r>
          </a:p>
        </p:txBody>
      </p:sp>
      <p:sp>
        <p:nvSpPr>
          <p:cNvPr id="17" name="Text Placeholder 8"/>
          <p:cNvSpPr>
            <a:spLocks noGrp="1"/>
          </p:cNvSpPr>
          <p:nvPr>
            <p:ph type="body" sz="quarter" idx="20"/>
          </p:nvPr>
        </p:nvSpPr>
        <p:spPr>
          <a:xfrm>
            <a:off x="381000" y="5257800"/>
            <a:ext cx="6629400" cy="838200"/>
          </a:xfrm>
        </p:spPr>
        <p:txBody>
          <a:bodyPr>
            <a:normAutofit/>
          </a:bodyPr>
          <a:lstStyle>
            <a:lvl1pPr marL="57150" indent="0">
              <a:buFontTx/>
              <a:buNone/>
              <a:defRPr sz="1800" baseline="0"/>
            </a:lvl1pPr>
          </a:lstStyle>
          <a:p>
            <a:pPr lvl="0"/>
            <a:r>
              <a:rPr lang="en-US"/>
              <a:t>Click to edit Master text styles</a:t>
            </a:r>
          </a:p>
        </p:txBody>
      </p:sp>
      <p:sp>
        <p:nvSpPr>
          <p:cNvPr id="10" name="Footer Placeholder 4">
            <a:extLst>
              <a:ext uri="{FF2B5EF4-FFF2-40B4-BE49-F238E27FC236}">
                <a16:creationId xmlns:a16="http://schemas.microsoft.com/office/drawing/2014/main" id="{7D3719B7-5BF8-43A9-ACA3-17ED80F70A27}"/>
              </a:ext>
            </a:extLst>
          </p:cNvPr>
          <p:cNvSpPr>
            <a:spLocks noGrp="1"/>
          </p:cNvSpPr>
          <p:nvPr>
            <p:ph type="ftr" sz="quarter" idx="21"/>
          </p:nvPr>
        </p:nvSpPr>
        <p:spPr/>
        <p:txBody>
          <a:bodyPr/>
          <a:lstStyle>
            <a:lvl1pPr>
              <a:defRPr/>
            </a:lvl1pPr>
          </a:lstStyle>
          <a:p>
            <a:pPr>
              <a:defRPr/>
            </a:pPr>
            <a:endParaRPr lang="en-US"/>
          </a:p>
        </p:txBody>
      </p:sp>
      <p:sp>
        <p:nvSpPr>
          <p:cNvPr id="11" name="Slide Number Placeholder 5">
            <a:extLst>
              <a:ext uri="{FF2B5EF4-FFF2-40B4-BE49-F238E27FC236}">
                <a16:creationId xmlns:a16="http://schemas.microsoft.com/office/drawing/2014/main" id="{1B80425A-1F18-49B5-9014-F60F709B5E20}"/>
              </a:ext>
            </a:extLst>
          </p:cNvPr>
          <p:cNvSpPr>
            <a:spLocks noGrp="1"/>
          </p:cNvSpPr>
          <p:nvPr>
            <p:ph type="sldNum" sz="quarter" idx="22"/>
          </p:nvPr>
        </p:nvSpPr>
        <p:spPr/>
        <p:txBody>
          <a:bodyPr/>
          <a:lstStyle>
            <a:lvl1pPr>
              <a:defRPr/>
            </a:lvl1pPr>
          </a:lstStyle>
          <a:p>
            <a:fld id="{42767453-8A08-47FF-9EA8-03736ABD6E4D}" type="slidenum">
              <a:rPr lang="en-US" altLang="en-US"/>
              <a:pPr/>
              <a:t>‹#›</a:t>
            </a:fld>
            <a:endParaRPr lang="en-US" altLang="en-US"/>
          </a:p>
        </p:txBody>
      </p:sp>
    </p:spTree>
    <p:extLst>
      <p:ext uri="{BB962C8B-B14F-4D97-AF65-F5344CB8AC3E}">
        <p14:creationId xmlns:p14="http://schemas.microsoft.com/office/powerpoint/2010/main" val="2660001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800" y="1295401"/>
            <a:ext cx="4038600" cy="4525964"/>
          </a:xfrm>
        </p:spPr>
        <p:txBody>
          <a:bodyPr/>
          <a:lstStyle>
            <a:lvl1pPr>
              <a:buClr>
                <a:schemeClr val="bg1">
                  <a:lumMod val="95000"/>
                </a:schemeClr>
              </a:buClr>
              <a:defRPr sz="2400"/>
            </a:lvl1pPr>
            <a:lvl2pPr>
              <a:buClr>
                <a:schemeClr val="bg1">
                  <a:lumMod val="95000"/>
                </a:schemeClr>
              </a:buClr>
              <a:defRPr sz="2000"/>
            </a:lvl2pPr>
            <a:lvl3pPr>
              <a:buClr>
                <a:schemeClr val="bg1">
                  <a:lumMod val="95000"/>
                </a:schemeClr>
              </a:buClr>
              <a:defRPr sz="2000"/>
            </a:lvl3pPr>
            <a:lvl4pPr>
              <a:buClr>
                <a:schemeClr val="bg1">
                  <a:lumMod val="95000"/>
                </a:schemeClr>
              </a:buClr>
              <a:defRPr sz="1800"/>
            </a:lvl4pPr>
            <a:lvl5pPr>
              <a:buClr>
                <a:schemeClr val="bg1">
                  <a:lumMod val="95000"/>
                </a:schemeClr>
              </a:buCl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495800" y="1295401"/>
            <a:ext cx="4038600" cy="4525964"/>
          </a:xfrm>
        </p:spPr>
        <p:txBody>
          <a:bodyPr/>
          <a:lstStyle>
            <a:lvl1pPr>
              <a:buClr>
                <a:schemeClr val="bg1">
                  <a:lumMod val="95000"/>
                </a:schemeClr>
              </a:buClr>
              <a:defRPr sz="2400"/>
            </a:lvl1pPr>
            <a:lvl2pPr>
              <a:buClr>
                <a:schemeClr val="bg1">
                  <a:lumMod val="95000"/>
                </a:schemeClr>
              </a:buClr>
              <a:defRPr sz="2000"/>
            </a:lvl2pPr>
            <a:lvl3pPr>
              <a:buClr>
                <a:schemeClr val="bg1">
                  <a:lumMod val="95000"/>
                </a:schemeClr>
              </a:buClr>
              <a:defRPr sz="2000"/>
            </a:lvl3pPr>
            <a:lvl4pPr>
              <a:buClr>
                <a:schemeClr val="bg1">
                  <a:lumMod val="95000"/>
                </a:schemeClr>
              </a:buClr>
              <a:defRPr sz="1800"/>
            </a:lvl4pPr>
            <a:lvl5pPr>
              <a:buClr>
                <a:schemeClr val="bg1">
                  <a:lumMod val="95000"/>
                </a:schemeClr>
              </a:buCl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itle 11"/>
          <p:cNvSpPr>
            <a:spLocks noGrp="1"/>
          </p:cNvSpPr>
          <p:nvPr>
            <p:ph type="title"/>
          </p:nvPr>
        </p:nvSpPr>
        <p:spPr>
          <a:xfrm>
            <a:off x="152400" y="152400"/>
            <a:ext cx="8229600" cy="639763"/>
          </a:xfrm>
        </p:spPr>
        <p:txBody>
          <a:bodyPr/>
          <a:lstStyle/>
          <a:p>
            <a:r>
              <a:rPr lang="en-US"/>
              <a:t>Click to edit Master title style</a:t>
            </a:r>
          </a:p>
        </p:txBody>
      </p:sp>
      <p:sp>
        <p:nvSpPr>
          <p:cNvPr id="13" name="Text Placeholder 10"/>
          <p:cNvSpPr>
            <a:spLocks noGrp="1"/>
          </p:cNvSpPr>
          <p:nvPr>
            <p:ph type="body" sz="quarter" idx="13"/>
          </p:nvPr>
        </p:nvSpPr>
        <p:spPr>
          <a:xfrm>
            <a:off x="359400" y="669600"/>
            <a:ext cx="8251200" cy="457200"/>
          </a:xfrm>
        </p:spPr>
        <p:txBody>
          <a:bodyPr>
            <a:normAutofit/>
          </a:bodyPr>
          <a:lstStyle>
            <a:lvl1pPr>
              <a:buFontTx/>
              <a:buNone/>
              <a:defRPr sz="2400"/>
            </a:lvl1pPr>
          </a:lstStyle>
          <a:p>
            <a:pPr lvl="0"/>
            <a:r>
              <a:rPr lang="en-US"/>
              <a:t>Click to edit Master text styles</a:t>
            </a:r>
          </a:p>
        </p:txBody>
      </p:sp>
      <p:sp>
        <p:nvSpPr>
          <p:cNvPr id="6" name="Slide Number Placeholder 8">
            <a:extLst>
              <a:ext uri="{FF2B5EF4-FFF2-40B4-BE49-F238E27FC236}">
                <a16:creationId xmlns:a16="http://schemas.microsoft.com/office/drawing/2014/main" id="{C91E0D66-EA61-4771-B4C6-F66FF725B112}"/>
              </a:ext>
            </a:extLst>
          </p:cNvPr>
          <p:cNvSpPr>
            <a:spLocks noGrp="1"/>
          </p:cNvSpPr>
          <p:nvPr>
            <p:ph type="sldNum" sz="quarter" idx="14"/>
          </p:nvPr>
        </p:nvSpPr>
        <p:spPr>
          <a:xfrm>
            <a:off x="457200" y="6637338"/>
            <a:ext cx="2133600" cy="365125"/>
          </a:xfrm>
        </p:spPr>
        <p:txBody>
          <a:bodyPr/>
          <a:lstStyle>
            <a:lvl1pPr>
              <a:defRPr/>
            </a:lvl1pPr>
          </a:lstStyle>
          <a:p>
            <a:fld id="{2C9771CC-DA97-4E8F-9AC6-90FD02CEE947}" type="slidenum">
              <a:rPr lang="en-US" altLang="en-US"/>
              <a:pPr/>
              <a:t>‹#›</a:t>
            </a:fld>
            <a:endParaRPr lang="en-US" altLang="en-US"/>
          </a:p>
        </p:txBody>
      </p:sp>
      <p:sp>
        <p:nvSpPr>
          <p:cNvPr id="7" name="Footer Placeholder 9">
            <a:extLst>
              <a:ext uri="{FF2B5EF4-FFF2-40B4-BE49-F238E27FC236}">
                <a16:creationId xmlns:a16="http://schemas.microsoft.com/office/drawing/2014/main" id="{3F4FD311-AE52-4695-ABEC-7B410D917EA8}"/>
              </a:ext>
            </a:extLst>
          </p:cNvPr>
          <p:cNvSpPr>
            <a:spLocks noGrp="1"/>
          </p:cNvSpPr>
          <p:nvPr>
            <p:ph type="ftr" sz="quarter" idx="15"/>
          </p:nvPr>
        </p:nvSpPr>
        <p:spPr/>
        <p:txBody>
          <a:bodyPr/>
          <a:lstStyle>
            <a:lvl1pPr>
              <a:defRPr/>
            </a:lvl1pPr>
          </a:lstStyle>
          <a:p>
            <a:pPr>
              <a:defRPr/>
            </a:pPr>
            <a:endParaRPr lang="en-US"/>
          </a:p>
        </p:txBody>
      </p:sp>
    </p:spTree>
    <p:extLst>
      <p:ext uri="{BB962C8B-B14F-4D97-AF65-F5344CB8AC3E}">
        <p14:creationId xmlns:p14="http://schemas.microsoft.com/office/powerpoint/2010/main" val="34317563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Picture">
    <p:spTree>
      <p:nvGrpSpPr>
        <p:cNvPr id="1" name=""/>
        <p:cNvGrpSpPr/>
        <p:nvPr/>
      </p:nvGrpSpPr>
      <p:grpSpPr>
        <a:xfrm>
          <a:off x="0" y="0"/>
          <a:ext cx="0" cy="0"/>
          <a:chOff x="0" y="0"/>
          <a:chExt cx="0" cy="0"/>
        </a:xfrm>
      </p:grpSpPr>
      <p:sp>
        <p:nvSpPr>
          <p:cNvPr id="5" name="Content Placeholder 2"/>
          <p:cNvSpPr>
            <a:spLocks noGrp="1"/>
          </p:cNvSpPr>
          <p:nvPr>
            <p:ph sz="half" idx="1"/>
          </p:nvPr>
        </p:nvSpPr>
        <p:spPr>
          <a:xfrm>
            <a:off x="457200" y="1447801"/>
            <a:ext cx="2362200" cy="152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p:txBody>
      </p:sp>
      <p:sp>
        <p:nvSpPr>
          <p:cNvPr id="6" name="Content Placeholder 3"/>
          <p:cNvSpPr>
            <a:spLocks noGrp="1"/>
          </p:cNvSpPr>
          <p:nvPr>
            <p:ph sz="half" idx="2"/>
          </p:nvPr>
        </p:nvSpPr>
        <p:spPr>
          <a:xfrm>
            <a:off x="2971800" y="1447801"/>
            <a:ext cx="5715000" cy="1524000"/>
          </a:xfrm>
        </p:spPr>
        <p:txBody>
          <a:bodyPr>
            <a:normAutofit/>
          </a:bodyPr>
          <a:lstStyle>
            <a:lvl1pPr>
              <a:defRPr sz="24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p:txBody>
      </p:sp>
      <p:sp>
        <p:nvSpPr>
          <p:cNvPr id="9" name="Content Placeholder 2"/>
          <p:cNvSpPr>
            <a:spLocks noGrp="1"/>
          </p:cNvSpPr>
          <p:nvPr>
            <p:ph sz="half" idx="14"/>
          </p:nvPr>
        </p:nvSpPr>
        <p:spPr>
          <a:xfrm>
            <a:off x="457200" y="3048000"/>
            <a:ext cx="2362200" cy="152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p:txBody>
      </p:sp>
      <p:sp>
        <p:nvSpPr>
          <p:cNvPr id="10" name="Content Placeholder 3"/>
          <p:cNvSpPr>
            <a:spLocks noGrp="1"/>
          </p:cNvSpPr>
          <p:nvPr>
            <p:ph sz="half" idx="15"/>
          </p:nvPr>
        </p:nvSpPr>
        <p:spPr>
          <a:xfrm>
            <a:off x="2971800" y="3048000"/>
            <a:ext cx="5715000" cy="1524000"/>
          </a:xfrm>
        </p:spPr>
        <p:txBody>
          <a:bodyPr>
            <a:normAutofit/>
          </a:bodyPr>
          <a:lstStyle>
            <a:lvl1pPr>
              <a:defRPr sz="24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p:txBody>
      </p:sp>
      <p:sp>
        <p:nvSpPr>
          <p:cNvPr id="11" name="Title 10"/>
          <p:cNvSpPr>
            <a:spLocks noGrp="1"/>
          </p:cNvSpPr>
          <p:nvPr>
            <p:ph type="title"/>
          </p:nvPr>
        </p:nvSpPr>
        <p:spPr>
          <a:xfrm>
            <a:off x="152400" y="152400"/>
            <a:ext cx="8229600" cy="639763"/>
          </a:xfrm>
        </p:spPr>
        <p:txBody>
          <a:bodyPr/>
          <a:lstStyle/>
          <a:p>
            <a:r>
              <a:rPr lang="en-US"/>
              <a:t>Click to edit Master title style</a:t>
            </a:r>
          </a:p>
        </p:txBody>
      </p:sp>
      <p:sp>
        <p:nvSpPr>
          <p:cNvPr id="12" name="Text Placeholder 10"/>
          <p:cNvSpPr>
            <a:spLocks noGrp="1"/>
          </p:cNvSpPr>
          <p:nvPr>
            <p:ph type="body" sz="quarter" idx="13"/>
          </p:nvPr>
        </p:nvSpPr>
        <p:spPr>
          <a:xfrm>
            <a:off x="359400" y="669600"/>
            <a:ext cx="8251200" cy="457200"/>
          </a:xfrm>
        </p:spPr>
        <p:txBody>
          <a:bodyPr>
            <a:normAutofit/>
          </a:bodyPr>
          <a:lstStyle>
            <a:lvl1pPr>
              <a:buFontTx/>
              <a:buNone/>
              <a:defRPr sz="2400"/>
            </a:lvl1pPr>
          </a:lstStyle>
          <a:p>
            <a:pPr lvl="0"/>
            <a:r>
              <a:rPr lang="en-US"/>
              <a:t>Click to edit Master text styles</a:t>
            </a:r>
          </a:p>
        </p:txBody>
      </p:sp>
      <p:sp>
        <p:nvSpPr>
          <p:cNvPr id="8" name="Footer Placeholder 4">
            <a:extLst>
              <a:ext uri="{FF2B5EF4-FFF2-40B4-BE49-F238E27FC236}">
                <a16:creationId xmlns:a16="http://schemas.microsoft.com/office/drawing/2014/main" id="{0A253E8B-044F-4B8F-B92D-C76A6F28E71A}"/>
              </a:ext>
            </a:extLst>
          </p:cNvPr>
          <p:cNvSpPr>
            <a:spLocks noGrp="1"/>
          </p:cNvSpPr>
          <p:nvPr>
            <p:ph type="ftr" sz="quarter" idx="16"/>
          </p:nvPr>
        </p:nvSpPr>
        <p:spPr/>
        <p:txBody>
          <a:bodyPr/>
          <a:lstStyle>
            <a:lvl1pPr>
              <a:defRPr/>
            </a:lvl1pPr>
          </a:lstStyle>
          <a:p>
            <a:pPr>
              <a:defRPr/>
            </a:pPr>
            <a:endParaRPr lang="en-US"/>
          </a:p>
        </p:txBody>
      </p:sp>
      <p:sp>
        <p:nvSpPr>
          <p:cNvPr id="13" name="Slide Number Placeholder 5">
            <a:extLst>
              <a:ext uri="{FF2B5EF4-FFF2-40B4-BE49-F238E27FC236}">
                <a16:creationId xmlns:a16="http://schemas.microsoft.com/office/drawing/2014/main" id="{A081AF2D-4AC6-4DAB-BD8E-4CB1EB79A59A}"/>
              </a:ext>
            </a:extLst>
          </p:cNvPr>
          <p:cNvSpPr>
            <a:spLocks noGrp="1"/>
          </p:cNvSpPr>
          <p:nvPr>
            <p:ph type="sldNum" sz="quarter" idx="17"/>
          </p:nvPr>
        </p:nvSpPr>
        <p:spPr/>
        <p:txBody>
          <a:bodyPr/>
          <a:lstStyle>
            <a:lvl1pPr>
              <a:defRPr/>
            </a:lvl1pPr>
          </a:lstStyle>
          <a:p>
            <a:fld id="{69E01646-5E28-493B-AC66-1D29A465D85C}" type="slidenum">
              <a:rPr lang="en-US" altLang="en-US"/>
              <a:pPr/>
              <a:t>‹#›</a:t>
            </a:fld>
            <a:endParaRPr lang="en-US" altLang="en-US"/>
          </a:p>
        </p:txBody>
      </p:sp>
    </p:spTree>
    <p:extLst>
      <p:ext uri="{BB962C8B-B14F-4D97-AF65-F5344CB8AC3E}">
        <p14:creationId xmlns:p14="http://schemas.microsoft.com/office/powerpoint/2010/main" val="13547872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Picture">
    <p:spTree>
      <p:nvGrpSpPr>
        <p:cNvPr id="1" name=""/>
        <p:cNvGrpSpPr/>
        <p:nvPr/>
      </p:nvGrpSpPr>
      <p:grpSpPr>
        <a:xfrm>
          <a:off x="0" y="0"/>
          <a:ext cx="0" cy="0"/>
          <a:chOff x="0" y="0"/>
          <a:chExt cx="0" cy="0"/>
        </a:xfrm>
      </p:grpSpPr>
      <p:sp>
        <p:nvSpPr>
          <p:cNvPr id="9" name="Content Placeholder 2"/>
          <p:cNvSpPr>
            <a:spLocks noGrp="1"/>
          </p:cNvSpPr>
          <p:nvPr>
            <p:ph sz="half" idx="1"/>
          </p:nvPr>
        </p:nvSpPr>
        <p:spPr>
          <a:xfrm>
            <a:off x="76200" y="3429000"/>
            <a:ext cx="2743200" cy="2544763"/>
          </a:xfrm>
        </p:spPr>
        <p:txBody>
          <a:bodyPr lIns="274320" tIns="0" rIns="182880">
            <a:normAutofit/>
          </a:bodyPr>
          <a:lstStyle>
            <a:lvl1pPr>
              <a:lnSpc>
                <a:spcPts val="2000"/>
              </a:lnSpc>
              <a:defRPr sz="1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p:txBody>
      </p:sp>
      <p:sp>
        <p:nvSpPr>
          <p:cNvPr id="10" name="Content Placeholder 3"/>
          <p:cNvSpPr>
            <a:spLocks noGrp="1"/>
          </p:cNvSpPr>
          <p:nvPr>
            <p:ph sz="half" idx="2"/>
          </p:nvPr>
        </p:nvSpPr>
        <p:spPr>
          <a:xfrm>
            <a:off x="2857500" y="3429000"/>
            <a:ext cx="2743200" cy="2544763"/>
          </a:xfrm>
        </p:spPr>
        <p:txBody>
          <a:bodyPr lIns="274320" tIns="0" rIns="182880">
            <a:normAutofit/>
          </a:bodyPr>
          <a:lstStyle>
            <a:lvl1pPr>
              <a:lnSpc>
                <a:spcPts val="2000"/>
              </a:lnSpc>
              <a:defRPr sz="1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p:txBody>
      </p:sp>
      <p:sp>
        <p:nvSpPr>
          <p:cNvPr id="11" name="Content Placeholder 3"/>
          <p:cNvSpPr>
            <a:spLocks noGrp="1"/>
          </p:cNvSpPr>
          <p:nvPr>
            <p:ph sz="half" idx="14"/>
          </p:nvPr>
        </p:nvSpPr>
        <p:spPr>
          <a:xfrm>
            <a:off x="5638800" y="3429000"/>
            <a:ext cx="2743200" cy="2544763"/>
          </a:xfrm>
        </p:spPr>
        <p:txBody>
          <a:bodyPr lIns="274320" tIns="0" rIns="182880">
            <a:normAutofit/>
          </a:bodyPr>
          <a:lstStyle>
            <a:lvl1pPr>
              <a:lnSpc>
                <a:spcPts val="2000"/>
              </a:lnSpc>
              <a:defRPr sz="1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p:txBody>
      </p:sp>
      <p:sp>
        <p:nvSpPr>
          <p:cNvPr id="15" name="Content Placeholder 2"/>
          <p:cNvSpPr>
            <a:spLocks noGrp="1"/>
          </p:cNvSpPr>
          <p:nvPr>
            <p:ph sz="half" idx="15"/>
          </p:nvPr>
        </p:nvSpPr>
        <p:spPr>
          <a:xfrm>
            <a:off x="76200" y="1447801"/>
            <a:ext cx="2743200" cy="1706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p:txBody>
      </p:sp>
      <p:sp>
        <p:nvSpPr>
          <p:cNvPr id="16" name="Content Placeholder 3"/>
          <p:cNvSpPr>
            <a:spLocks noGrp="1"/>
          </p:cNvSpPr>
          <p:nvPr>
            <p:ph sz="half" idx="16"/>
          </p:nvPr>
        </p:nvSpPr>
        <p:spPr>
          <a:xfrm>
            <a:off x="2857500" y="1447801"/>
            <a:ext cx="2743200" cy="1706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p:txBody>
      </p:sp>
      <p:sp>
        <p:nvSpPr>
          <p:cNvPr id="17" name="Content Placeholder 3"/>
          <p:cNvSpPr>
            <a:spLocks noGrp="1"/>
          </p:cNvSpPr>
          <p:nvPr>
            <p:ph sz="half" idx="17"/>
          </p:nvPr>
        </p:nvSpPr>
        <p:spPr>
          <a:xfrm>
            <a:off x="5638800" y="1447801"/>
            <a:ext cx="2743200" cy="1706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p:txBody>
      </p:sp>
      <p:sp>
        <p:nvSpPr>
          <p:cNvPr id="19" name="Title 18"/>
          <p:cNvSpPr>
            <a:spLocks noGrp="1"/>
          </p:cNvSpPr>
          <p:nvPr>
            <p:ph type="title"/>
          </p:nvPr>
        </p:nvSpPr>
        <p:spPr>
          <a:xfrm>
            <a:off x="152400" y="152400"/>
            <a:ext cx="8229600" cy="639763"/>
          </a:xfrm>
        </p:spPr>
        <p:txBody>
          <a:bodyPr/>
          <a:lstStyle/>
          <a:p>
            <a:r>
              <a:rPr lang="en-US"/>
              <a:t>Click to edit Master title style</a:t>
            </a:r>
          </a:p>
        </p:txBody>
      </p:sp>
      <p:sp>
        <p:nvSpPr>
          <p:cNvPr id="20" name="Text Placeholder 10"/>
          <p:cNvSpPr>
            <a:spLocks noGrp="1"/>
          </p:cNvSpPr>
          <p:nvPr>
            <p:ph type="body" sz="quarter" idx="13"/>
          </p:nvPr>
        </p:nvSpPr>
        <p:spPr>
          <a:xfrm>
            <a:off x="359400" y="669600"/>
            <a:ext cx="8251200" cy="457200"/>
          </a:xfrm>
        </p:spPr>
        <p:txBody>
          <a:bodyPr>
            <a:normAutofit/>
          </a:bodyPr>
          <a:lstStyle>
            <a:lvl1pPr>
              <a:buFontTx/>
              <a:buNone/>
              <a:defRPr sz="2400"/>
            </a:lvl1pPr>
          </a:lstStyle>
          <a:p>
            <a:pPr lvl="0"/>
            <a:r>
              <a:rPr lang="en-US"/>
              <a:t>Click to edit Master text styles</a:t>
            </a:r>
          </a:p>
        </p:txBody>
      </p:sp>
      <p:sp>
        <p:nvSpPr>
          <p:cNvPr id="12" name="Footer Placeholder 4">
            <a:extLst>
              <a:ext uri="{FF2B5EF4-FFF2-40B4-BE49-F238E27FC236}">
                <a16:creationId xmlns:a16="http://schemas.microsoft.com/office/drawing/2014/main" id="{9047CF50-829C-4141-B478-92355DC3F1CE}"/>
              </a:ext>
            </a:extLst>
          </p:cNvPr>
          <p:cNvSpPr>
            <a:spLocks noGrp="1"/>
          </p:cNvSpPr>
          <p:nvPr>
            <p:ph type="ftr" sz="quarter" idx="18"/>
          </p:nvPr>
        </p:nvSpPr>
        <p:spPr/>
        <p:txBody>
          <a:bodyPr/>
          <a:lstStyle>
            <a:lvl1pPr>
              <a:defRPr/>
            </a:lvl1pPr>
          </a:lstStyle>
          <a:p>
            <a:pPr>
              <a:defRPr/>
            </a:pPr>
            <a:endParaRPr lang="en-US"/>
          </a:p>
        </p:txBody>
      </p:sp>
      <p:sp>
        <p:nvSpPr>
          <p:cNvPr id="13" name="Slide Number Placeholder 5">
            <a:extLst>
              <a:ext uri="{FF2B5EF4-FFF2-40B4-BE49-F238E27FC236}">
                <a16:creationId xmlns:a16="http://schemas.microsoft.com/office/drawing/2014/main" id="{91A2B516-DAAB-402F-96C3-C6CC57E6EC0C}"/>
              </a:ext>
            </a:extLst>
          </p:cNvPr>
          <p:cNvSpPr>
            <a:spLocks noGrp="1"/>
          </p:cNvSpPr>
          <p:nvPr>
            <p:ph type="sldNum" sz="quarter" idx="19"/>
          </p:nvPr>
        </p:nvSpPr>
        <p:spPr/>
        <p:txBody>
          <a:bodyPr/>
          <a:lstStyle>
            <a:lvl1pPr>
              <a:defRPr/>
            </a:lvl1pPr>
          </a:lstStyle>
          <a:p>
            <a:fld id="{F83109F6-A9ED-431F-935C-C3276448723B}" type="slidenum">
              <a:rPr lang="en-US" altLang="en-US"/>
              <a:pPr/>
              <a:t>‹#›</a:t>
            </a:fld>
            <a:endParaRPr lang="en-US" altLang="en-US"/>
          </a:p>
        </p:txBody>
      </p:sp>
    </p:spTree>
    <p:extLst>
      <p:ext uri="{BB962C8B-B14F-4D97-AF65-F5344CB8AC3E}">
        <p14:creationId xmlns:p14="http://schemas.microsoft.com/office/powerpoint/2010/main" val="26670158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6200" y="1447801"/>
            <a:ext cx="4040188" cy="304801"/>
          </a:xfrm>
          <a:solidFill>
            <a:schemeClr val="accent5">
              <a:lumMod val="20000"/>
              <a:lumOff val="80000"/>
              <a:alpha val="39000"/>
            </a:schemeClr>
          </a:solidFill>
        </p:spPr>
        <p:txBody>
          <a:bodyPr tIns="274320" anchor="b">
            <a:noAutofit/>
          </a:bodyPr>
          <a:lstStyle>
            <a:lvl1pPr marL="0" indent="0">
              <a:buNone/>
              <a:defRPr sz="1800" b="1"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6200" y="1752601"/>
            <a:ext cx="4040188" cy="4068763"/>
          </a:xfrm>
        </p:spPr>
        <p:txBody>
          <a:bodyPr/>
          <a:lstStyle>
            <a:lvl1pPr>
              <a:lnSpc>
                <a:spcPct val="100000"/>
              </a:lnSpc>
              <a:buClr>
                <a:schemeClr val="bg1">
                  <a:lumMod val="95000"/>
                </a:schemeClr>
              </a:buClr>
              <a:defRPr sz="2000"/>
            </a:lvl1pPr>
            <a:lvl2pPr>
              <a:lnSpc>
                <a:spcPct val="100000"/>
              </a:lnSpc>
              <a:buClr>
                <a:schemeClr val="bg1">
                  <a:lumMod val="95000"/>
                </a:schemeClr>
              </a:buClr>
              <a:defRPr sz="2000"/>
            </a:lvl2pPr>
            <a:lvl3pPr>
              <a:lnSpc>
                <a:spcPct val="100000"/>
              </a:lnSpc>
              <a:buClr>
                <a:schemeClr val="bg1">
                  <a:lumMod val="95000"/>
                </a:schemeClr>
              </a:buClr>
              <a:defRPr sz="1800"/>
            </a:lvl3pPr>
            <a:lvl4pPr>
              <a:lnSpc>
                <a:spcPct val="100000"/>
              </a:lnSpc>
              <a:buClr>
                <a:schemeClr val="bg1">
                  <a:lumMod val="95000"/>
                </a:schemeClr>
              </a:buClr>
              <a:defRPr sz="1600"/>
            </a:lvl4pPr>
            <a:lvl5pPr>
              <a:lnSpc>
                <a:spcPct val="100000"/>
              </a:lnSpc>
              <a:buClr>
                <a:schemeClr val="bg1">
                  <a:lumMod val="95000"/>
                </a:schemeClr>
              </a:buCl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4491039" y="1752601"/>
            <a:ext cx="4041775" cy="4068763"/>
          </a:xfrm>
        </p:spPr>
        <p:txBody>
          <a:bodyPr/>
          <a:lstStyle>
            <a:lvl1pPr>
              <a:buClr>
                <a:schemeClr val="bg1">
                  <a:lumMod val="95000"/>
                </a:schemeClr>
              </a:buClr>
              <a:defRPr sz="2000"/>
            </a:lvl1pPr>
            <a:lvl2pPr>
              <a:buClr>
                <a:schemeClr val="bg1">
                  <a:lumMod val="95000"/>
                </a:schemeClr>
              </a:buClr>
              <a:defRPr sz="2000"/>
            </a:lvl2pPr>
            <a:lvl3pPr>
              <a:buClr>
                <a:schemeClr val="bg1">
                  <a:lumMod val="95000"/>
                </a:schemeClr>
              </a:buClr>
              <a:defRPr sz="1800"/>
            </a:lvl3pPr>
            <a:lvl4pPr>
              <a:buClr>
                <a:schemeClr val="bg1">
                  <a:lumMod val="95000"/>
                </a:schemeClr>
              </a:buClr>
              <a:defRPr sz="1600"/>
            </a:lvl4pPr>
            <a:lvl5pPr>
              <a:buClr>
                <a:schemeClr val="bg1">
                  <a:lumMod val="95000"/>
                </a:schemeClr>
              </a:buCl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2"/>
          <p:cNvSpPr>
            <a:spLocks noGrp="1"/>
          </p:cNvSpPr>
          <p:nvPr>
            <p:ph type="body" idx="12"/>
          </p:nvPr>
        </p:nvSpPr>
        <p:spPr>
          <a:xfrm>
            <a:off x="4494212" y="1447802"/>
            <a:ext cx="4040188" cy="304801"/>
          </a:xfrm>
          <a:solidFill>
            <a:schemeClr val="accent5">
              <a:lumMod val="20000"/>
              <a:lumOff val="80000"/>
              <a:alpha val="39000"/>
            </a:schemeClr>
          </a:solidFill>
        </p:spPr>
        <p:txBody>
          <a:bodyPr tIns="274320" anchor="b">
            <a:noAutofit/>
          </a:bodyPr>
          <a:lstStyle>
            <a:lvl1pPr marL="0" indent="0">
              <a:buNone/>
              <a:defRPr sz="1800" b="1"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Title 16"/>
          <p:cNvSpPr>
            <a:spLocks noGrp="1"/>
          </p:cNvSpPr>
          <p:nvPr>
            <p:ph type="title"/>
          </p:nvPr>
        </p:nvSpPr>
        <p:spPr>
          <a:xfrm>
            <a:off x="152400" y="152400"/>
            <a:ext cx="8229600" cy="639763"/>
          </a:xfrm>
        </p:spPr>
        <p:txBody>
          <a:bodyPr/>
          <a:lstStyle/>
          <a:p>
            <a:r>
              <a:rPr lang="en-US"/>
              <a:t>Click to edit Master title style</a:t>
            </a:r>
          </a:p>
        </p:txBody>
      </p:sp>
      <p:sp>
        <p:nvSpPr>
          <p:cNvPr id="18" name="Text Placeholder 10"/>
          <p:cNvSpPr>
            <a:spLocks noGrp="1"/>
          </p:cNvSpPr>
          <p:nvPr>
            <p:ph type="body" sz="quarter" idx="13"/>
          </p:nvPr>
        </p:nvSpPr>
        <p:spPr>
          <a:xfrm>
            <a:off x="359400" y="669600"/>
            <a:ext cx="8251200" cy="457200"/>
          </a:xfrm>
        </p:spPr>
        <p:txBody>
          <a:bodyPr>
            <a:normAutofit/>
          </a:bodyPr>
          <a:lstStyle>
            <a:lvl1pPr>
              <a:buFontTx/>
              <a:buNone/>
              <a:defRPr sz="2400"/>
            </a:lvl1pPr>
          </a:lstStyle>
          <a:p>
            <a:pPr lvl="0"/>
            <a:r>
              <a:rPr lang="en-US"/>
              <a:t>Click to edit Master text styles</a:t>
            </a:r>
          </a:p>
        </p:txBody>
      </p:sp>
      <p:sp>
        <p:nvSpPr>
          <p:cNvPr id="8" name="Footer Placeholder 4">
            <a:extLst>
              <a:ext uri="{FF2B5EF4-FFF2-40B4-BE49-F238E27FC236}">
                <a16:creationId xmlns:a16="http://schemas.microsoft.com/office/drawing/2014/main" id="{8E9156B9-32DD-4BD6-B0DA-D7E0EB970A61}"/>
              </a:ext>
            </a:extLst>
          </p:cNvPr>
          <p:cNvSpPr>
            <a:spLocks noGrp="1"/>
          </p:cNvSpPr>
          <p:nvPr>
            <p:ph type="ftr" sz="quarter" idx="14"/>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68C67481-8A0E-4863-8AFC-6714F98F1E97}"/>
              </a:ext>
            </a:extLst>
          </p:cNvPr>
          <p:cNvSpPr>
            <a:spLocks noGrp="1"/>
          </p:cNvSpPr>
          <p:nvPr>
            <p:ph type="sldNum" sz="quarter" idx="15"/>
          </p:nvPr>
        </p:nvSpPr>
        <p:spPr/>
        <p:txBody>
          <a:bodyPr/>
          <a:lstStyle>
            <a:lvl1pPr>
              <a:defRPr/>
            </a:lvl1pPr>
          </a:lstStyle>
          <a:p>
            <a:fld id="{2CEC6D4F-B399-4379-AAB4-A2B12FDF4DDE}" type="slidenum">
              <a:rPr lang="en-US" altLang="en-US"/>
              <a:pPr/>
              <a:t>‹#›</a:t>
            </a:fld>
            <a:endParaRPr lang="en-US" altLang="en-US"/>
          </a:p>
        </p:txBody>
      </p:sp>
    </p:spTree>
    <p:extLst>
      <p:ext uri="{BB962C8B-B14F-4D97-AF65-F5344CB8AC3E}">
        <p14:creationId xmlns:p14="http://schemas.microsoft.com/office/powerpoint/2010/main" val="4627224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3" name="Title 12"/>
          <p:cNvSpPr>
            <a:spLocks noGrp="1"/>
          </p:cNvSpPr>
          <p:nvPr>
            <p:ph type="title"/>
          </p:nvPr>
        </p:nvSpPr>
        <p:spPr>
          <a:xfrm>
            <a:off x="1219200" y="457200"/>
            <a:ext cx="8229600" cy="639763"/>
          </a:xfrm>
        </p:spPr>
        <p:txBody>
          <a:bodyPr/>
          <a:lstStyle/>
          <a:p>
            <a:r>
              <a:rPr lang="en-US"/>
              <a:t>Click to edit Master title style</a:t>
            </a:r>
          </a:p>
        </p:txBody>
      </p:sp>
      <p:sp>
        <p:nvSpPr>
          <p:cNvPr id="14" name="Text Placeholder 10"/>
          <p:cNvSpPr>
            <a:spLocks noGrp="1"/>
          </p:cNvSpPr>
          <p:nvPr>
            <p:ph type="body" sz="quarter" idx="13"/>
          </p:nvPr>
        </p:nvSpPr>
        <p:spPr>
          <a:xfrm>
            <a:off x="914400" y="974400"/>
            <a:ext cx="8251200" cy="457200"/>
          </a:xfrm>
        </p:spPr>
        <p:txBody>
          <a:bodyPr>
            <a:normAutofit/>
          </a:bodyPr>
          <a:lstStyle>
            <a:lvl1pPr>
              <a:buFontTx/>
              <a:buNone/>
              <a:defRPr sz="2400"/>
            </a:lvl1pPr>
          </a:lstStyle>
          <a:p>
            <a:pPr lvl="0"/>
            <a:r>
              <a:rPr lang="en-US"/>
              <a:t>Click to edit Master text styles</a:t>
            </a:r>
          </a:p>
        </p:txBody>
      </p:sp>
      <p:sp>
        <p:nvSpPr>
          <p:cNvPr id="4" name="Footer Placeholder 4">
            <a:extLst>
              <a:ext uri="{FF2B5EF4-FFF2-40B4-BE49-F238E27FC236}">
                <a16:creationId xmlns:a16="http://schemas.microsoft.com/office/drawing/2014/main" id="{1DBA47BC-6E59-41DB-A4D8-C1D6B838202A}"/>
              </a:ext>
            </a:extLst>
          </p:cNvPr>
          <p:cNvSpPr>
            <a:spLocks noGrp="1"/>
          </p:cNvSpPr>
          <p:nvPr>
            <p:ph type="ftr" sz="quarter" idx="14"/>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4758CB52-D46D-4972-AE42-95382207EAD3}"/>
              </a:ext>
            </a:extLst>
          </p:cNvPr>
          <p:cNvSpPr>
            <a:spLocks noGrp="1"/>
          </p:cNvSpPr>
          <p:nvPr>
            <p:ph type="sldNum" sz="quarter" idx="15"/>
          </p:nvPr>
        </p:nvSpPr>
        <p:spPr/>
        <p:txBody>
          <a:bodyPr/>
          <a:lstStyle>
            <a:lvl1pPr>
              <a:defRPr/>
            </a:lvl1pPr>
          </a:lstStyle>
          <a:p>
            <a:fld id="{CBF3B508-2067-4DB5-BE37-BE54922B416A}" type="slidenum">
              <a:rPr lang="en-US" altLang="en-US"/>
              <a:pPr/>
              <a:t>‹#›</a:t>
            </a:fld>
            <a:endParaRPr lang="en-US" altLang="en-US"/>
          </a:p>
        </p:txBody>
      </p:sp>
    </p:spTree>
    <p:extLst>
      <p:ext uri="{BB962C8B-B14F-4D97-AF65-F5344CB8AC3E}">
        <p14:creationId xmlns:p14="http://schemas.microsoft.com/office/powerpoint/2010/main" val="20978464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990600"/>
            <a:ext cx="5111750" cy="46783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92087" y="1295401"/>
            <a:ext cx="2855913" cy="4373563"/>
          </a:xfrm>
        </p:spPr>
        <p:txBody>
          <a:bodyPr/>
          <a:lstStyle>
            <a:lvl1pPr marL="0" indent="0">
              <a:lnSpc>
                <a:spcPts val="1600"/>
              </a:lnSpc>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itle 13"/>
          <p:cNvSpPr>
            <a:spLocks noGrp="1"/>
          </p:cNvSpPr>
          <p:nvPr>
            <p:ph type="title"/>
          </p:nvPr>
        </p:nvSpPr>
        <p:spPr>
          <a:xfrm>
            <a:off x="228600" y="76200"/>
            <a:ext cx="8229600" cy="639763"/>
          </a:xfrm>
        </p:spPr>
        <p:txBody>
          <a:bodyPr/>
          <a:lstStyle/>
          <a:p>
            <a:r>
              <a:rPr lang="en-US"/>
              <a:t>Click to edit Master title style</a:t>
            </a:r>
          </a:p>
        </p:txBody>
      </p:sp>
      <p:sp>
        <p:nvSpPr>
          <p:cNvPr id="15" name="Text Placeholder 10"/>
          <p:cNvSpPr>
            <a:spLocks noGrp="1"/>
          </p:cNvSpPr>
          <p:nvPr>
            <p:ph type="body" sz="quarter" idx="13"/>
          </p:nvPr>
        </p:nvSpPr>
        <p:spPr>
          <a:xfrm>
            <a:off x="435600" y="593400"/>
            <a:ext cx="8251200" cy="457200"/>
          </a:xfrm>
        </p:spPr>
        <p:txBody>
          <a:bodyPr>
            <a:normAutofit/>
          </a:bodyPr>
          <a:lstStyle>
            <a:lvl1pPr>
              <a:buFontTx/>
              <a:buNone/>
              <a:defRPr sz="2400"/>
            </a:lvl1pPr>
          </a:lstStyle>
          <a:p>
            <a:pPr lvl="0"/>
            <a:r>
              <a:rPr lang="en-US"/>
              <a:t>Click to edit Master text styles</a:t>
            </a:r>
          </a:p>
        </p:txBody>
      </p:sp>
      <p:sp>
        <p:nvSpPr>
          <p:cNvPr id="6" name="Footer Placeholder 4">
            <a:extLst>
              <a:ext uri="{FF2B5EF4-FFF2-40B4-BE49-F238E27FC236}">
                <a16:creationId xmlns:a16="http://schemas.microsoft.com/office/drawing/2014/main" id="{095D2245-207C-43F7-928F-1856760F0A40}"/>
              </a:ext>
            </a:extLst>
          </p:cNvPr>
          <p:cNvSpPr>
            <a:spLocks noGrp="1"/>
          </p:cNvSpPr>
          <p:nvPr>
            <p:ph type="ftr" sz="quarter" idx="14"/>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8E41F8B2-8358-4F6B-B409-CFE55C1455C3}"/>
              </a:ext>
            </a:extLst>
          </p:cNvPr>
          <p:cNvSpPr>
            <a:spLocks noGrp="1"/>
          </p:cNvSpPr>
          <p:nvPr>
            <p:ph type="sldNum" sz="quarter" idx="15"/>
          </p:nvPr>
        </p:nvSpPr>
        <p:spPr/>
        <p:txBody>
          <a:bodyPr/>
          <a:lstStyle>
            <a:lvl1pPr>
              <a:defRPr/>
            </a:lvl1pPr>
          </a:lstStyle>
          <a:p>
            <a:fld id="{E5BFDCA3-F3EB-4FEA-8FF3-61892D24C3A0}" type="slidenum">
              <a:rPr lang="en-US" altLang="en-US"/>
              <a:pPr/>
              <a:t>‹#›</a:t>
            </a:fld>
            <a:endParaRPr lang="en-US" altLang="en-US"/>
          </a:p>
        </p:txBody>
      </p:sp>
    </p:spTree>
    <p:extLst>
      <p:ext uri="{BB962C8B-B14F-4D97-AF65-F5344CB8AC3E}">
        <p14:creationId xmlns:p14="http://schemas.microsoft.com/office/powerpoint/2010/main" val="1799264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0E07B00C-0687-4F44-B2D5-EA57A8044D61}" type="datetime4">
              <a:rPr lang="en-US" smtClean="0"/>
              <a:pPr>
                <a:defRPr/>
              </a:pPr>
              <a:t>July 16, 2025</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56FEAE7C-B05F-4AA4-8B72-8F3A6265F983}" type="slidenum">
              <a:rPr lang="en-US" altLang="en-US" smtClean="0"/>
              <a:pPr/>
              <a:t>‹#›</a:t>
            </a:fld>
            <a:endParaRPr lang="en-US" altLang="en-US"/>
          </a:p>
        </p:txBody>
      </p:sp>
    </p:spTree>
    <p:extLst>
      <p:ext uri="{BB962C8B-B14F-4D97-AF65-F5344CB8AC3E}">
        <p14:creationId xmlns:p14="http://schemas.microsoft.com/office/powerpoint/2010/main" val="1785460839"/>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questions contac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447800"/>
            <a:ext cx="5111750" cy="4678363"/>
          </a:xfrm>
        </p:spPr>
        <p:txBody>
          <a:bodyPr/>
          <a:lstStyle>
            <a:lvl1pPr>
              <a:defRPr sz="3200">
                <a:solidFill>
                  <a:schemeClr val="bg1">
                    <a:lumMod val="95000"/>
                  </a:schemeClr>
                </a:solidFill>
              </a:defRPr>
            </a:lvl1pPr>
            <a:lvl2pPr>
              <a:defRPr sz="2800">
                <a:solidFill>
                  <a:schemeClr val="bg1">
                    <a:lumMod val="95000"/>
                  </a:schemeClr>
                </a:solidFill>
              </a:defRPr>
            </a:lvl2pPr>
            <a:lvl3pPr>
              <a:defRPr sz="2400">
                <a:solidFill>
                  <a:schemeClr val="bg1">
                    <a:lumMod val="95000"/>
                  </a:schemeClr>
                </a:solidFill>
              </a:defRPr>
            </a:lvl3pPr>
            <a:lvl4pPr>
              <a:defRPr sz="2000">
                <a:solidFill>
                  <a:schemeClr val="bg1">
                    <a:lumMod val="95000"/>
                  </a:schemeClr>
                </a:solidFill>
              </a:defRPr>
            </a:lvl4pPr>
            <a:lvl5pPr>
              <a:defRPr sz="2000">
                <a:solidFill>
                  <a:schemeClr val="bg1">
                    <a:lumMod val="95000"/>
                  </a:schemeClr>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562600" y="1524000"/>
            <a:ext cx="2855913" cy="4373563"/>
          </a:xfrm>
        </p:spPr>
        <p:txBody>
          <a:bodyPr/>
          <a:lstStyle>
            <a:lvl1pPr marL="0" indent="0">
              <a:lnSpc>
                <a:spcPts val="1600"/>
              </a:lnSpc>
              <a:buNone/>
              <a:defRPr sz="14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itle 13"/>
          <p:cNvSpPr>
            <a:spLocks noGrp="1"/>
          </p:cNvSpPr>
          <p:nvPr>
            <p:ph type="title"/>
          </p:nvPr>
        </p:nvSpPr>
        <p:spPr>
          <a:xfrm>
            <a:off x="0" y="457200"/>
            <a:ext cx="6858000" cy="639763"/>
          </a:xfrm>
        </p:spPr>
        <p:txBody>
          <a:bodyPr/>
          <a:lstStyle>
            <a:lvl1pPr>
              <a:defRPr sz="2800">
                <a:solidFill>
                  <a:schemeClr val="bg1">
                    <a:lumMod val="95000"/>
                  </a:schemeClr>
                </a:solidFill>
              </a:defRPr>
            </a:lvl1pPr>
          </a:lstStyle>
          <a:p>
            <a:r>
              <a:rPr lang="en-US"/>
              <a:t>Click to edit Master title style</a:t>
            </a:r>
          </a:p>
        </p:txBody>
      </p:sp>
      <p:sp>
        <p:nvSpPr>
          <p:cNvPr id="15" name="Text Placeholder 10"/>
          <p:cNvSpPr>
            <a:spLocks noGrp="1"/>
          </p:cNvSpPr>
          <p:nvPr>
            <p:ph type="body" sz="quarter" idx="13"/>
          </p:nvPr>
        </p:nvSpPr>
        <p:spPr>
          <a:xfrm>
            <a:off x="210600" y="974400"/>
            <a:ext cx="6876000" cy="457200"/>
          </a:xfrm>
        </p:spPr>
        <p:txBody>
          <a:bodyPr>
            <a:normAutofit/>
          </a:bodyPr>
          <a:lstStyle>
            <a:lvl1pPr>
              <a:buFontTx/>
              <a:buNone/>
              <a:defRPr sz="2000">
                <a:solidFill>
                  <a:schemeClr val="bg1">
                    <a:lumMod val="95000"/>
                  </a:schemeClr>
                </a:solidFill>
              </a:defRPr>
            </a:lvl1pPr>
          </a:lstStyle>
          <a:p>
            <a:pPr lvl="0"/>
            <a:r>
              <a:rPr lang="en-US"/>
              <a:t>Click to edit Master text styles</a:t>
            </a:r>
          </a:p>
        </p:txBody>
      </p:sp>
      <p:sp>
        <p:nvSpPr>
          <p:cNvPr id="6" name="Footer Placeholder 4">
            <a:extLst>
              <a:ext uri="{FF2B5EF4-FFF2-40B4-BE49-F238E27FC236}">
                <a16:creationId xmlns:a16="http://schemas.microsoft.com/office/drawing/2014/main" id="{7B2EFF25-1CED-4700-A58F-A6C626612D03}"/>
              </a:ext>
            </a:extLst>
          </p:cNvPr>
          <p:cNvSpPr>
            <a:spLocks noGrp="1"/>
          </p:cNvSpPr>
          <p:nvPr>
            <p:ph type="ftr" sz="quarter" idx="14"/>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3720FD2B-FD7E-4405-B4D7-AC268A4DF009}"/>
              </a:ext>
            </a:extLst>
          </p:cNvPr>
          <p:cNvSpPr>
            <a:spLocks noGrp="1"/>
          </p:cNvSpPr>
          <p:nvPr>
            <p:ph type="sldNum" sz="quarter" idx="15"/>
          </p:nvPr>
        </p:nvSpPr>
        <p:spPr/>
        <p:txBody>
          <a:bodyPr/>
          <a:lstStyle>
            <a:lvl1pPr>
              <a:defRPr/>
            </a:lvl1pPr>
          </a:lstStyle>
          <a:p>
            <a:fld id="{09A92AF6-9960-4740-887B-CAA6497B034C}" type="slidenum">
              <a:rPr lang="en-US" altLang="en-US"/>
              <a:pPr/>
              <a:t>‹#›</a:t>
            </a:fld>
            <a:endParaRPr lang="en-US" altLang="en-US"/>
          </a:p>
        </p:txBody>
      </p:sp>
    </p:spTree>
    <p:extLst>
      <p:ext uri="{BB962C8B-B14F-4D97-AF65-F5344CB8AC3E}">
        <p14:creationId xmlns:p14="http://schemas.microsoft.com/office/powerpoint/2010/main" val="193878320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3400" y="457199"/>
            <a:ext cx="3962400" cy="338139"/>
          </a:xfrm>
        </p:spPr>
        <p:txBody>
          <a:bodyPr/>
          <a:lstStyle>
            <a:lvl1pPr algn="l">
              <a:defRPr sz="1800" b="1"/>
            </a:lvl1pPr>
          </a:lstStyle>
          <a:p>
            <a:r>
              <a:rPr lang="en-US"/>
              <a:t>Click to edit Master title style</a:t>
            </a:r>
          </a:p>
        </p:txBody>
      </p:sp>
      <p:sp>
        <p:nvSpPr>
          <p:cNvPr id="3" name="Picture Placeholder 2"/>
          <p:cNvSpPr>
            <a:spLocks noGrp="1"/>
          </p:cNvSpPr>
          <p:nvPr>
            <p:ph type="pic" idx="1"/>
          </p:nvPr>
        </p:nvSpPr>
        <p:spPr>
          <a:xfrm>
            <a:off x="1143000" y="304800"/>
            <a:ext cx="6934200" cy="42672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533400" y="762000"/>
            <a:ext cx="3962400" cy="804863"/>
          </a:xfrm>
        </p:spPr>
        <p:txBody>
          <a:bodyPr>
            <a:normAutofit/>
          </a:bodyPr>
          <a:lstStyle>
            <a:lvl1pPr marL="0" indent="0">
              <a:lnSpc>
                <a:spcPts val="1400"/>
              </a:lnSpc>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Footer Placeholder 4">
            <a:extLst>
              <a:ext uri="{FF2B5EF4-FFF2-40B4-BE49-F238E27FC236}">
                <a16:creationId xmlns:a16="http://schemas.microsoft.com/office/drawing/2014/main" id="{E26650B5-AD16-4F40-BA27-E341C00DEDD2}"/>
              </a:ext>
            </a:extLst>
          </p:cNvPr>
          <p:cNvSpPr>
            <a:spLocks noGrp="1"/>
          </p:cNvSpPr>
          <p:nvPr>
            <p:ph type="ftr" sz="quarter" idx="10"/>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CA9F32B0-4041-4513-B696-4DB45E0116A9}"/>
              </a:ext>
            </a:extLst>
          </p:cNvPr>
          <p:cNvSpPr>
            <a:spLocks noGrp="1"/>
          </p:cNvSpPr>
          <p:nvPr>
            <p:ph type="sldNum" sz="quarter" idx="11"/>
          </p:nvPr>
        </p:nvSpPr>
        <p:spPr/>
        <p:txBody>
          <a:bodyPr/>
          <a:lstStyle>
            <a:lvl1pPr>
              <a:defRPr/>
            </a:lvl1pPr>
          </a:lstStyle>
          <a:p>
            <a:fld id="{9AE0467B-9E8C-418A-AC67-578FC0F65400}" type="slidenum">
              <a:rPr lang="en-US" altLang="en-US"/>
              <a:pPr/>
              <a:t>‹#›</a:t>
            </a:fld>
            <a:endParaRPr lang="en-US" altLang="en-US"/>
          </a:p>
        </p:txBody>
      </p:sp>
    </p:spTree>
    <p:extLst>
      <p:ext uri="{BB962C8B-B14F-4D97-AF65-F5344CB8AC3E}">
        <p14:creationId xmlns:p14="http://schemas.microsoft.com/office/powerpoint/2010/main" val="24982153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00934" y="1298448"/>
            <a:ext cx="5486400" cy="3255264"/>
          </a:xfrm>
        </p:spPr>
        <p:txBody>
          <a:bodyPr anchor="b">
            <a:normAutofit/>
          </a:bodyPr>
          <a:lstStyle>
            <a:lvl1pPr>
              <a:defRPr sz="5400" b="0" spc="-100" baseline="0">
                <a:solidFill>
                  <a:schemeClr val="tx1">
                    <a:lumMod val="65000"/>
                    <a:lumOff val="35000"/>
                  </a:schemeClr>
                </a:solidFill>
              </a:defRPr>
            </a:lvl1pPr>
          </a:lstStyle>
          <a:p>
            <a:r>
              <a:rPr lang="en-US"/>
              <a:t>Click to edit Master title style</a:t>
            </a:r>
          </a:p>
        </p:txBody>
      </p:sp>
      <p:sp>
        <p:nvSpPr>
          <p:cNvPr id="3" name="Text Placeholder 2"/>
          <p:cNvSpPr>
            <a:spLocks noGrp="1"/>
          </p:cNvSpPr>
          <p:nvPr>
            <p:ph type="body" idx="1"/>
          </p:nvPr>
        </p:nvSpPr>
        <p:spPr>
          <a:xfrm>
            <a:off x="2914650" y="4672584"/>
            <a:ext cx="5486400" cy="914400"/>
          </a:xfrm>
        </p:spPr>
        <p:txBody>
          <a:bodyPr anchor="t">
            <a:normAutofit/>
          </a:bodyPr>
          <a:lstStyle>
            <a:lvl1pPr marL="0" indent="0">
              <a:buNone/>
              <a:defRPr sz="20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fld id="{2F3954A9-AC8F-492B-BA24-45171731DA5E}" type="datetime4">
              <a:rPr lang="en-US" smtClean="0"/>
              <a:pPr>
                <a:defRPr/>
              </a:pPr>
              <a:t>July 16, 2025</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CF854347-E7C4-45F3-88FE-71D2F5080375}" type="slidenum">
              <a:rPr lang="en-US" altLang="en-US" smtClean="0"/>
              <a:pPr/>
              <a:t>‹#›</a:t>
            </a:fld>
            <a:endParaRPr lang="en-US" altLang="en-US"/>
          </a:p>
        </p:txBody>
      </p:sp>
    </p:spTree>
    <p:extLst>
      <p:ext uri="{BB962C8B-B14F-4D97-AF65-F5344CB8AC3E}">
        <p14:creationId xmlns:p14="http://schemas.microsoft.com/office/powerpoint/2010/main" val="31954967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900934" y="868680"/>
            <a:ext cx="2606040" cy="5120640"/>
          </a:xfrm>
        </p:spPr>
        <p:txBody>
          <a:bodyPr/>
          <a:lstStyle>
            <a:lvl1pPr>
              <a:defRPr sz="1900"/>
            </a:lvl1pPr>
            <a:lvl2pPr>
              <a:defRPr sz="1700"/>
            </a:lvl2pPr>
            <a:lvl3pPr>
              <a:defRPr sz="1500"/>
            </a:lvl3pPr>
            <a:lvl4pPr>
              <a:defRPr sz="1300"/>
            </a:lvl4pPr>
            <a:lvl5pPr>
              <a:defRPr sz="1300"/>
            </a:lvl5pPr>
            <a:lvl6pPr>
              <a:defRPr sz="1300"/>
            </a:lvl6pPr>
            <a:lvl7pPr>
              <a:defRPr sz="1300"/>
            </a:lvl7pPr>
            <a:lvl8pPr>
              <a:defRPr sz="1300"/>
            </a:lvl8pPr>
            <a:lvl9pPr>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863590" y="868680"/>
            <a:ext cx="2606040" cy="5120640"/>
          </a:xfrm>
        </p:spPr>
        <p:txBody>
          <a:bodyPr/>
          <a:lstStyle>
            <a:lvl1pPr>
              <a:defRPr sz="1900"/>
            </a:lvl1pPr>
            <a:lvl2pPr>
              <a:defRPr sz="1700"/>
            </a:lvl2pPr>
            <a:lvl3pPr>
              <a:defRPr sz="1500"/>
            </a:lvl3pPr>
            <a:lvl4pPr>
              <a:defRPr sz="1300"/>
            </a:lvl4pPr>
            <a:lvl5pPr>
              <a:defRPr sz="1300"/>
            </a:lvl5pPr>
            <a:lvl6pPr>
              <a:defRPr sz="1300"/>
            </a:lvl6pPr>
            <a:lvl7pPr>
              <a:defRPr sz="1300"/>
            </a:lvl7pPr>
            <a:lvl8pPr>
              <a:defRPr sz="1300"/>
            </a:lvl8pPr>
            <a:lvl9pPr>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p:txBody>
          <a:bodyPr/>
          <a:lstStyle/>
          <a:p>
            <a:pPr>
              <a:defRPr/>
            </a:pPr>
            <a:fld id="{0E07B00C-0687-4F44-B2D5-EA57A8044D61}" type="datetime4">
              <a:rPr lang="en-US" smtClean="0"/>
              <a:pPr>
                <a:defRPr/>
              </a:pPr>
              <a:t>July 16, 2025</a:t>
            </a:fld>
            <a:endParaRPr lang="en-US"/>
          </a:p>
        </p:txBody>
      </p:sp>
      <p:sp>
        <p:nvSpPr>
          <p:cNvPr id="9" name="Footer Placeholder 8"/>
          <p:cNvSpPr>
            <a:spLocks noGrp="1"/>
          </p:cNvSpPr>
          <p:nvPr>
            <p:ph type="ftr" sz="quarter" idx="11"/>
          </p:nvPr>
        </p:nvSpPr>
        <p:spPr/>
        <p:txBody>
          <a:bodyPr/>
          <a:lstStyle/>
          <a:p>
            <a:pPr>
              <a:defRPr/>
            </a:pPr>
            <a:endParaRPr lang="en-US"/>
          </a:p>
        </p:txBody>
      </p:sp>
      <p:sp>
        <p:nvSpPr>
          <p:cNvPr id="10" name="Slide Number Placeholder 9"/>
          <p:cNvSpPr>
            <a:spLocks noGrp="1"/>
          </p:cNvSpPr>
          <p:nvPr>
            <p:ph type="sldNum" sz="quarter" idx="12"/>
          </p:nvPr>
        </p:nvSpPr>
        <p:spPr/>
        <p:txBody>
          <a:bodyPr/>
          <a:lstStyle/>
          <a:p>
            <a:fld id="{56FEAE7C-B05F-4AA4-8B72-8F3A6265F983}" type="slidenum">
              <a:rPr lang="en-US" altLang="en-US" smtClean="0"/>
              <a:pPr/>
              <a:t>‹#›</a:t>
            </a:fld>
            <a:endParaRPr lang="en-US" altLang="en-US"/>
          </a:p>
        </p:txBody>
      </p:sp>
    </p:spTree>
    <p:extLst>
      <p:ext uri="{BB962C8B-B14F-4D97-AF65-F5344CB8AC3E}">
        <p14:creationId xmlns:p14="http://schemas.microsoft.com/office/powerpoint/2010/main" val="62555671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2900934" y="1023586"/>
            <a:ext cx="2606040" cy="807720"/>
          </a:xfrm>
        </p:spPr>
        <p:txBody>
          <a:bodyPr anchor="b">
            <a:normAutofit/>
          </a:bodyPr>
          <a:lstStyle>
            <a:lvl1pPr marL="0" indent="0">
              <a:spcBef>
                <a:spcPts val="0"/>
              </a:spcBef>
              <a:buNone/>
              <a:defRPr sz="1900" b="1">
                <a:solidFill>
                  <a:schemeClr val="tx1">
                    <a:lumMod val="65000"/>
                    <a:lumOff val="3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900934" y="1930936"/>
            <a:ext cx="2606040" cy="4023360"/>
          </a:xfrm>
        </p:spPr>
        <p:txBody>
          <a:bodyPr/>
          <a:lstStyle>
            <a:lvl1pPr>
              <a:defRPr sz="1900"/>
            </a:lvl1pPr>
            <a:lvl2pPr>
              <a:defRPr sz="1700"/>
            </a:lvl2pPr>
            <a:lvl3pPr>
              <a:defRPr sz="1500"/>
            </a:lvl3pPr>
            <a:lvl4pPr>
              <a:defRPr sz="1300"/>
            </a:lvl4pPr>
            <a:lvl5pPr>
              <a:defRPr sz="1300"/>
            </a:lvl5pPr>
            <a:lvl6pPr>
              <a:defRPr sz="1300"/>
            </a:lvl6pPr>
            <a:lvl7pPr>
              <a:defRPr sz="1300"/>
            </a:lvl7pPr>
            <a:lvl8pPr>
              <a:defRPr sz="1300"/>
            </a:lvl8pPr>
            <a:lvl9pPr>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863847" y="1023587"/>
            <a:ext cx="2606040" cy="813171"/>
          </a:xfrm>
        </p:spPr>
        <p:txBody>
          <a:bodyPr anchor="b">
            <a:normAutofit/>
          </a:bodyPr>
          <a:lstStyle>
            <a:lvl1pPr marL="0" indent="0">
              <a:spcBef>
                <a:spcPts val="0"/>
              </a:spcBef>
              <a:buNone/>
              <a:defRPr sz="1900" b="1">
                <a:solidFill>
                  <a:schemeClr val="tx1">
                    <a:lumMod val="65000"/>
                    <a:lumOff val="3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63847" y="1930936"/>
            <a:ext cx="2606040" cy="4023360"/>
          </a:xfrm>
        </p:spPr>
        <p:txBody>
          <a:bodyPr/>
          <a:lstStyle>
            <a:lvl1pPr>
              <a:defRPr sz="1900"/>
            </a:lvl1pPr>
            <a:lvl2pPr>
              <a:defRPr sz="1700"/>
            </a:lvl2pPr>
            <a:lvl3pPr>
              <a:defRPr sz="1500"/>
            </a:lvl3pPr>
            <a:lvl4pPr>
              <a:defRPr sz="1300"/>
            </a:lvl4pPr>
            <a:lvl5pPr>
              <a:defRPr sz="1300"/>
            </a:lvl5pPr>
            <a:lvl6pPr>
              <a:defRPr sz="1300"/>
            </a:lvl6pPr>
            <a:lvl7pPr>
              <a:defRPr sz="1300"/>
            </a:lvl7pPr>
            <a:lvl8pPr>
              <a:defRPr sz="1300"/>
            </a:lvl8pPr>
            <a:lvl9pPr>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p:cNvSpPr>
            <a:spLocks noGrp="1"/>
          </p:cNvSpPr>
          <p:nvPr>
            <p:ph type="dt" sz="half" idx="10"/>
          </p:nvPr>
        </p:nvSpPr>
        <p:spPr/>
        <p:txBody>
          <a:bodyPr/>
          <a:lstStyle/>
          <a:p>
            <a:pPr>
              <a:defRPr/>
            </a:pPr>
            <a:fld id="{0E07B00C-0687-4F44-B2D5-EA57A8044D61}" type="datetime4">
              <a:rPr lang="en-US" smtClean="0"/>
              <a:pPr>
                <a:defRPr/>
              </a:pPr>
              <a:t>July 16, 2025</a:t>
            </a:fld>
            <a:endParaRPr lang="en-US"/>
          </a:p>
        </p:txBody>
      </p:sp>
      <p:sp>
        <p:nvSpPr>
          <p:cNvPr id="11" name="Footer Placeholder 10"/>
          <p:cNvSpPr>
            <a:spLocks noGrp="1"/>
          </p:cNvSpPr>
          <p:nvPr>
            <p:ph type="ftr" sz="quarter" idx="11"/>
          </p:nvPr>
        </p:nvSpPr>
        <p:spPr/>
        <p:txBody>
          <a:bodyPr/>
          <a:lstStyle/>
          <a:p>
            <a:pPr>
              <a:defRPr/>
            </a:pPr>
            <a:endParaRPr lang="en-US"/>
          </a:p>
        </p:txBody>
      </p:sp>
      <p:sp>
        <p:nvSpPr>
          <p:cNvPr id="12" name="Slide Number Placeholder 11"/>
          <p:cNvSpPr>
            <a:spLocks noGrp="1"/>
          </p:cNvSpPr>
          <p:nvPr>
            <p:ph type="sldNum" sz="quarter" idx="12"/>
          </p:nvPr>
        </p:nvSpPr>
        <p:spPr/>
        <p:txBody>
          <a:bodyPr/>
          <a:lstStyle/>
          <a:p>
            <a:fld id="{56FEAE7C-B05F-4AA4-8B72-8F3A6265F983}" type="slidenum">
              <a:rPr lang="en-US" altLang="en-US" smtClean="0"/>
              <a:pPr/>
              <a:t>‹#›</a:t>
            </a:fld>
            <a:endParaRPr lang="en-US" altLang="en-US"/>
          </a:p>
        </p:txBody>
      </p:sp>
    </p:spTree>
    <p:extLst>
      <p:ext uri="{BB962C8B-B14F-4D97-AF65-F5344CB8AC3E}">
        <p14:creationId xmlns:p14="http://schemas.microsoft.com/office/powerpoint/2010/main" val="1364775247"/>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2" name="Date Placeholder 1"/>
          <p:cNvSpPr>
            <a:spLocks noGrp="1"/>
          </p:cNvSpPr>
          <p:nvPr>
            <p:ph type="dt" sz="half" idx="10"/>
          </p:nvPr>
        </p:nvSpPr>
        <p:spPr/>
        <p:txBody>
          <a:bodyPr/>
          <a:lstStyle/>
          <a:p>
            <a:pPr>
              <a:defRPr/>
            </a:pPr>
            <a:fld id="{56EF3815-05CD-4A1F-A538-65E2C43849A1}" type="datetime4">
              <a:rPr lang="en-US" smtClean="0"/>
              <a:pPr>
                <a:defRPr/>
              </a:pPr>
              <a:t>July 16, 2025</a:t>
            </a:fld>
            <a:endParaRPr lang="en-US"/>
          </a:p>
        </p:txBody>
      </p:sp>
      <p:sp>
        <p:nvSpPr>
          <p:cNvPr id="7" name="Footer Placeholder 6"/>
          <p:cNvSpPr>
            <a:spLocks noGrp="1"/>
          </p:cNvSpPr>
          <p:nvPr>
            <p:ph type="ftr" sz="quarter" idx="11"/>
          </p:nvPr>
        </p:nvSpPr>
        <p:spPr/>
        <p:txBody>
          <a:bodyPr/>
          <a:lstStyle/>
          <a:p>
            <a:pPr>
              <a:defRPr/>
            </a:pPr>
            <a:endParaRPr lang="en-US"/>
          </a:p>
        </p:txBody>
      </p:sp>
      <p:sp>
        <p:nvSpPr>
          <p:cNvPr id="8" name="Slide Number Placeholder 7"/>
          <p:cNvSpPr>
            <a:spLocks noGrp="1"/>
          </p:cNvSpPr>
          <p:nvPr>
            <p:ph type="sldNum" sz="quarter" idx="12"/>
          </p:nvPr>
        </p:nvSpPr>
        <p:spPr/>
        <p:txBody>
          <a:bodyPr/>
          <a:lstStyle/>
          <a:p>
            <a:fld id="{29F3A773-EB10-417F-A3F5-76F9BDB78B90}" type="slidenum">
              <a:rPr lang="en-US" altLang="en-US" smtClean="0"/>
              <a:pPr/>
              <a:t>‹#›</a:t>
            </a:fld>
            <a:endParaRPr lang="en-US" altLang="en-US"/>
          </a:p>
        </p:txBody>
      </p:sp>
    </p:spTree>
    <p:extLst>
      <p:ext uri="{BB962C8B-B14F-4D97-AF65-F5344CB8AC3E}">
        <p14:creationId xmlns:p14="http://schemas.microsoft.com/office/powerpoint/2010/main" val="24608671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pPr>
              <a:defRPr/>
            </a:pPr>
            <a:fld id="{DA6F980D-B0DC-41B0-8D07-95A9421FD3C7}" type="datetime4">
              <a:rPr lang="en-US" smtClean="0"/>
              <a:pPr>
                <a:defRPr/>
              </a:pPr>
              <a:t>July 16, 2025</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fld id="{C02EEC8A-7C06-4895-A974-127F566BF7CF}" type="slidenum">
              <a:rPr lang="en-US" altLang="en-US" smtClean="0"/>
              <a:pPr/>
              <a:t>‹#›</a:t>
            </a:fld>
            <a:endParaRPr lang="en-US" altLang="en-US"/>
          </a:p>
        </p:txBody>
      </p:sp>
    </p:spTree>
    <p:extLst>
      <p:ext uri="{BB962C8B-B14F-4D97-AF65-F5344CB8AC3E}">
        <p14:creationId xmlns:p14="http://schemas.microsoft.com/office/powerpoint/2010/main" val="7631494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24" y="1143000"/>
            <a:ext cx="2125980" cy="2194560"/>
          </a:xfrm>
        </p:spPr>
        <p:txBody>
          <a:bodyPr anchor="b">
            <a:normAutofit/>
          </a:bodyPr>
          <a:lstStyle>
            <a:lvl1pPr>
              <a:defRPr sz="2800" b="0" baseline="0"/>
            </a:lvl1pPr>
          </a:lstStyle>
          <a:p>
            <a:r>
              <a:rPr lang="en-US"/>
              <a:t>Click to edit Master title style</a:t>
            </a:r>
          </a:p>
        </p:txBody>
      </p:sp>
      <p:sp>
        <p:nvSpPr>
          <p:cNvPr id="3" name="Content Placeholder 2"/>
          <p:cNvSpPr>
            <a:spLocks noGrp="1"/>
          </p:cNvSpPr>
          <p:nvPr>
            <p:ph idx="1"/>
          </p:nvPr>
        </p:nvSpPr>
        <p:spPr>
          <a:xfrm>
            <a:off x="2900934" y="868680"/>
            <a:ext cx="54864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92024" y="3337560"/>
            <a:ext cx="2125980" cy="2560320"/>
          </a:xfrm>
        </p:spPr>
        <p:txBody>
          <a:bodyPr anchor="t">
            <a:normAutofit/>
          </a:bodyPr>
          <a:lstStyle>
            <a:lvl1pPr marL="0" indent="0">
              <a:lnSpc>
                <a:spcPct val="100000"/>
              </a:lnSpc>
              <a:spcBef>
                <a:spcPts val="800"/>
              </a:spcBef>
              <a:buNone/>
              <a:defRPr sz="125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pPr>
              <a:defRPr/>
            </a:pPr>
            <a:fld id="{0E07B00C-0687-4F44-B2D5-EA57A8044D61}" type="datetime4">
              <a:rPr lang="en-US" smtClean="0"/>
              <a:pPr>
                <a:defRPr/>
              </a:pPr>
              <a:t>July 16, 2025</a:t>
            </a:fld>
            <a:endParaRPr lang="en-US"/>
          </a:p>
        </p:txBody>
      </p:sp>
      <p:sp>
        <p:nvSpPr>
          <p:cNvPr id="9" name="Footer Placeholder 8"/>
          <p:cNvSpPr>
            <a:spLocks noGrp="1"/>
          </p:cNvSpPr>
          <p:nvPr>
            <p:ph type="ftr" sz="quarter" idx="11"/>
          </p:nvPr>
        </p:nvSpPr>
        <p:spPr/>
        <p:txBody>
          <a:bodyPr/>
          <a:lstStyle/>
          <a:p>
            <a:pPr>
              <a:defRPr/>
            </a:pPr>
            <a:endParaRPr lang="en-US"/>
          </a:p>
        </p:txBody>
      </p:sp>
      <p:sp>
        <p:nvSpPr>
          <p:cNvPr id="10" name="Slide Number Placeholder 9"/>
          <p:cNvSpPr>
            <a:spLocks noGrp="1"/>
          </p:cNvSpPr>
          <p:nvPr>
            <p:ph type="sldNum" sz="quarter" idx="12"/>
          </p:nvPr>
        </p:nvSpPr>
        <p:spPr/>
        <p:txBody>
          <a:bodyPr/>
          <a:lstStyle/>
          <a:p>
            <a:fld id="{56FEAE7C-B05F-4AA4-8B72-8F3A6265F983}" type="slidenum">
              <a:rPr lang="en-US" altLang="en-US" smtClean="0"/>
              <a:pPr/>
              <a:t>‹#›</a:t>
            </a:fld>
            <a:endParaRPr lang="en-US" altLang="en-US"/>
          </a:p>
        </p:txBody>
      </p:sp>
    </p:spTree>
    <p:extLst>
      <p:ext uri="{BB962C8B-B14F-4D97-AF65-F5344CB8AC3E}">
        <p14:creationId xmlns:p14="http://schemas.microsoft.com/office/powerpoint/2010/main" val="216162854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24" y="1143000"/>
            <a:ext cx="2125980" cy="2194560"/>
          </a:xfrm>
        </p:spPr>
        <p:txBody>
          <a:bodyPr anchor="b">
            <a:normAutofit/>
          </a:bodyPr>
          <a:lstStyle>
            <a:lvl1pPr>
              <a:defRPr sz="2800" b="0"/>
            </a:lvl1pPr>
          </a:lstStyle>
          <a:p>
            <a:r>
              <a:rPr lang="en-US"/>
              <a:t>Click to edit Master title style</a:t>
            </a:r>
          </a:p>
        </p:txBody>
      </p:sp>
      <p:sp>
        <p:nvSpPr>
          <p:cNvPr id="3" name="Picture Placeholder 2"/>
          <p:cNvSpPr>
            <a:spLocks noGrp="1" noChangeAspect="1"/>
          </p:cNvSpPr>
          <p:nvPr>
            <p:ph type="pic" idx="1"/>
          </p:nvPr>
        </p:nvSpPr>
        <p:spPr>
          <a:xfrm>
            <a:off x="2677983" y="767419"/>
            <a:ext cx="6086423"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92024" y="3340602"/>
            <a:ext cx="2125980" cy="2560320"/>
          </a:xfrm>
        </p:spPr>
        <p:txBody>
          <a:bodyPr anchor="t">
            <a:normAutofit/>
          </a:bodyPr>
          <a:lstStyle>
            <a:lvl1pPr marL="0" indent="0">
              <a:lnSpc>
                <a:spcPct val="100000"/>
              </a:lnSpc>
              <a:spcBef>
                <a:spcPts val="800"/>
              </a:spcBef>
              <a:buNone/>
              <a:defRPr sz="125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pPr>
              <a:defRPr/>
            </a:pPr>
            <a:fld id="{0E07B00C-0687-4F44-B2D5-EA57A8044D61}" type="datetime4">
              <a:rPr lang="en-US" smtClean="0"/>
              <a:pPr>
                <a:defRPr/>
              </a:pPr>
              <a:t>July 16, 2025</a:t>
            </a:fld>
            <a:endParaRPr lang="en-US"/>
          </a:p>
        </p:txBody>
      </p:sp>
      <p:sp>
        <p:nvSpPr>
          <p:cNvPr id="9" name="Footer Placeholder 8"/>
          <p:cNvSpPr>
            <a:spLocks noGrp="1"/>
          </p:cNvSpPr>
          <p:nvPr>
            <p:ph type="ftr" sz="quarter" idx="11"/>
          </p:nvPr>
        </p:nvSpPr>
        <p:spPr>
          <a:xfrm>
            <a:off x="2624326" y="6356351"/>
            <a:ext cx="4433638" cy="365125"/>
          </a:xfrm>
        </p:spPr>
        <p:txBody>
          <a:bodyPr/>
          <a:lstStyle/>
          <a:p>
            <a:endParaRPr lang="en-US"/>
          </a:p>
        </p:txBody>
      </p:sp>
      <p:sp>
        <p:nvSpPr>
          <p:cNvPr id="10" name="Slide Number Placeholder 9"/>
          <p:cNvSpPr>
            <a:spLocks noGrp="1"/>
          </p:cNvSpPr>
          <p:nvPr>
            <p:ph type="sldNum" sz="quarter" idx="12"/>
          </p:nvPr>
        </p:nvSpPr>
        <p:spPr/>
        <p:txBody>
          <a:bodyPr/>
          <a:lstStyle/>
          <a:p>
            <a:fld id="{56FEAE7C-B05F-4AA4-8B72-8F3A6265F983}" type="slidenum">
              <a:rPr lang="en-US" altLang="en-US" smtClean="0"/>
              <a:pPr/>
              <a:t>‹#›</a:t>
            </a:fld>
            <a:endParaRPr lang="en-US" altLang="en-US"/>
          </a:p>
        </p:txBody>
      </p:sp>
    </p:spTree>
    <p:extLst>
      <p:ext uri="{BB962C8B-B14F-4D97-AF65-F5344CB8AC3E}">
        <p14:creationId xmlns:p14="http://schemas.microsoft.com/office/powerpoint/2010/main" val="1931201412"/>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2582693"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89689" y="1123838"/>
            <a:ext cx="2210612" cy="4601183"/>
          </a:xfrm>
          <a:prstGeom prst="rect">
            <a:avLst/>
          </a:prstGeom>
        </p:spPr>
        <p:txBody>
          <a:bodyPr vert="horz" lIns="91440" tIns="45720" rIns="91440" bIns="45720" rtlCol="0" anchor="ctr">
            <a:normAutofit/>
          </a:bodyPr>
          <a:lstStyle/>
          <a:p>
            <a:r>
              <a:rPr lang="en-US"/>
              <a:t>Click to edit Master title style</a:t>
            </a:r>
          </a:p>
        </p:txBody>
      </p:sp>
      <p:sp>
        <p:nvSpPr>
          <p:cNvPr id="38" name="Rectangle 37"/>
          <p:cNvSpPr/>
          <p:nvPr/>
        </p:nvSpPr>
        <p:spPr>
          <a:xfrm>
            <a:off x="8861898" y="758952"/>
            <a:ext cx="288036"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2901951" y="864108"/>
            <a:ext cx="54864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96849" y="6356351"/>
            <a:ext cx="2057400" cy="365125"/>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pPr>
              <a:defRPr/>
            </a:pPr>
            <a:fld id="{0E07B00C-0687-4F44-B2D5-EA57A8044D61}" type="datetime4">
              <a:rPr lang="en-US" smtClean="0"/>
              <a:pPr>
                <a:defRPr/>
              </a:pPr>
              <a:t>July 16, 2025</a:t>
            </a:fld>
            <a:endParaRPr lang="en-US"/>
          </a:p>
        </p:txBody>
      </p:sp>
      <p:sp>
        <p:nvSpPr>
          <p:cNvPr id="5" name="Footer Placeholder 4"/>
          <p:cNvSpPr>
            <a:spLocks noGrp="1"/>
          </p:cNvSpPr>
          <p:nvPr>
            <p:ph type="ftr" sz="quarter" idx="3"/>
          </p:nvPr>
        </p:nvSpPr>
        <p:spPr>
          <a:xfrm>
            <a:off x="2901951" y="6356351"/>
            <a:ext cx="4433638" cy="365125"/>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pPr>
              <a:defRPr/>
            </a:pPr>
            <a:endParaRPr lang="en-US"/>
          </a:p>
        </p:txBody>
      </p:sp>
      <p:sp>
        <p:nvSpPr>
          <p:cNvPr id="6" name="Slide Number Placeholder 5"/>
          <p:cNvSpPr>
            <a:spLocks noGrp="1"/>
          </p:cNvSpPr>
          <p:nvPr>
            <p:ph type="sldNum" sz="quarter" idx="4"/>
          </p:nvPr>
        </p:nvSpPr>
        <p:spPr>
          <a:xfrm>
            <a:off x="7975602" y="6356351"/>
            <a:ext cx="1148195" cy="365125"/>
          </a:xfrm>
          <a:prstGeom prst="rect">
            <a:avLst/>
          </a:prstGeom>
        </p:spPr>
        <p:txBody>
          <a:bodyPr vert="horz" lIns="91440" tIns="45720" rIns="91440" bIns="45720" rtlCol="0" anchor="ctr"/>
          <a:lstStyle>
            <a:lvl1pPr algn="r">
              <a:defRPr sz="1100" b="1">
                <a:solidFill>
                  <a:schemeClr val="accent1"/>
                </a:solidFill>
              </a:defRPr>
            </a:lvl1pPr>
          </a:lstStyle>
          <a:p>
            <a:fld id="{56FEAE7C-B05F-4AA4-8B72-8F3A6265F983}" type="slidenum">
              <a:rPr lang="en-US" altLang="en-US" smtClean="0"/>
              <a:pPr/>
              <a:t>‹#›</a:t>
            </a:fld>
            <a:endParaRPr lang="en-US" altLang="en-US"/>
          </a:p>
        </p:txBody>
      </p:sp>
    </p:spTree>
    <p:extLst>
      <p:ext uri="{BB962C8B-B14F-4D97-AF65-F5344CB8AC3E}">
        <p14:creationId xmlns:p14="http://schemas.microsoft.com/office/powerpoint/2010/main" val="3480540012"/>
      </p:ext>
    </p:extLst>
  </p:cSld>
  <p:clrMap bg1="lt1" tx1="dk1" bg2="lt2" tx2="dk2" accent1="accent1" accent2="accent2" accent3="accent3" accent4="accent4" accent5="accent5" accent6="accent6" hlink="hlink" folHlink="folHlink"/>
  <p:sldLayoutIdLst>
    <p:sldLayoutId id="2147485296" r:id="rId1"/>
    <p:sldLayoutId id="2147485297" r:id="rId2"/>
    <p:sldLayoutId id="2147485298" r:id="rId3"/>
    <p:sldLayoutId id="2147485299" r:id="rId4"/>
    <p:sldLayoutId id="2147485300" r:id="rId5"/>
    <p:sldLayoutId id="2147485301" r:id="rId6"/>
    <p:sldLayoutId id="2147485302" r:id="rId7"/>
    <p:sldLayoutId id="2147485303" r:id="rId8"/>
    <p:sldLayoutId id="2147485304" r:id="rId9"/>
    <p:sldLayoutId id="2147485305" r:id="rId10"/>
    <p:sldLayoutId id="2147485306" r:id="rId11"/>
    <p:sldLayoutId id="2147484128" r:id="rId12"/>
    <p:sldLayoutId id="2147484129" r:id="rId13"/>
    <p:sldLayoutId id="2147484130" r:id="rId14"/>
    <p:sldLayoutId id="2147484131" r:id="rId15"/>
    <p:sldLayoutId id="2147484132" r:id="rId16"/>
    <p:sldLayoutId id="2147484133" r:id="rId17"/>
    <p:sldLayoutId id="2147484134" r:id="rId18"/>
    <p:sldLayoutId id="2147484135" r:id="rId19"/>
    <p:sldLayoutId id="2147484136" r:id="rId20"/>
    <p:sldLayoutId id="2147484137" r:id="rId21"/>
  </p:sldLayoutIdLst>
  <p:hf sldNum="0" hdr="0" ftr="0" dt="0"/>
  <p:txStyles>
    <p:titleStyle>
      <a:lvl1pPr algn="l" defTabSz="914400" rtl="0" eaLnBrk="1" latinLnBrk="0" hangingPunct="1">
        <a:lnSpc>
          <a:spcPct val="90000"/>
        </a:lnSpc>
        <a:spcBef>
          <a:spcPct val="0"/>
        </a:spcBef>
        <a:buNone/>
        <a:defRPr sz="30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19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7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5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3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3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3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3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3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3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www.metricscenter.org/resources"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3162304-DA60-4C31-9E2B-E22F8DA75F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58952"/>
            <a:ext cx="2582693"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6" name="Rectangle 5">
            <a:extLst>
              <a:ext uri="{FF2B5EF4-FFF2-40B4-BE49-F238E27FC236}">
                <a16:creationId xmlns:a16="http://schemas.microsoft.com/office/drawing/2014/main" id="{C4AE1EFF-264A-4A42-BEA1-0E875F40D7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61898" y="758952"/>
            <a:ext cx="288036"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7" name="Rectangle 6">
            <a:extLst>
              <a:ext uri="{FF2B5EF4-FFF2-40B4-BE49-F238E27FC236}">
                <a16:creationId xmlns:a16="http://schemas.microsoft.com/office/drawing/2014/main" id="{80516254-1D9F-4F3A-9870-3A3280BE2B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Rectangle 4">
            <a:extLst>
              <a:ext uri="{FF2B5EF4-FFF2-40B4-BE49-F238E27FC236}">
                <a16:creationId xmlns:a16="http://schemas.microsoft.com/office/drawing/2014/main" id="{B68F06EE-56A2-45DD-BF40-0E49850E4BCA}"/>
              </a:ext>
            </a:extLst>
          </p:cNvPr>
          <p:cNvSpPr txBox="1">
            <a:spLocks noChangeArrowheads="1"/>
          </p:cNvSpPr>
          <p:nvPr/>
        </p:nvSpPr>
        <p:spPr>
          <a:xfrm>
            <a:off x="1021165" y="864108"/>
            <a:ext cx="2582693" cy="5120639"/>
          </a:xfrm>
          <a:prstGeom prst="rect">
            <a:avLst/>
          </a:prstGeom>
        </p:spPr>
        <p:txBody>
          <a:bodyPr vert="horz" lIns="91440" tIns="45720" rIns="91440" bIns="45720" rtlCol="0" anchor="ctr">
            <a:normAutofit/>
          </a:bodyPr>
          <a:lstStyle>
            <a:lvl1pPr algn="l" rtl="0" eaLnBrk="0" fontAlgn="base" hangingPunct="0">
              <a:spcBef>
                <a:spcPct val="0"/>
              </a:spcBef>
              <a:spcAft>
                <a:spcPct val="0"/>
              </a:spcAft>
              <a:defRPr sz="2400" b="1">
                <a:solidFill>
                  <a:srgbClr val="00346C"/>
                </a:solidFill>
                <a:latin typeface="+mj-lt"/>
                <a:ea typeface="+mj-ea"/>
                <a:cs typeface="+mj-cs"/>
              </a:defRPr>
            </a:lvl1pPr>
            <a:lvl2pPr algn="l" rtl="0" eaLnBrk="0" fontAlgn="base" hangingPunct="0">
              <a:spcBef>
                <a:spcPct val="0"/>
              </a:spcBef>
              <a:spcAft>
                <a:spcPct val="0"/>
              </a:spcAft>
              <a:defRPr sz="2400" b="1">
                <a:solidFill>
                  <a:srgbClr val="00346C"/>
                </a:solidFill>
                <a:latin typeface="Arial" charset="0"/>
              </a:defRPr>
            </a:lvl2pPr>
            <a:lvl3pPr algn="l" rtl="0" eaLnBrk="0" fontAlgn="base" hangingPunct="0">
              <a:spcBef>
                <a:spcPct val="0"/>
              </a:spcBef>
              <a:spcAft>
                <a:spcPct val="0"/>
              </a:spcAft>
              <a:defRPr sz="2400" b="1">
                <a:solidFill>
                  <a:srgbClr val="00346C"/>
                </a:solidFill>
                <a:latin typeface="Arial" charset="0"/>
              </a:defRPr>
            </a:lvl3pPr>
            <a:lvl4pPr algn="l" rtl="0" eaLnBrk="0" fontAlgn="base" hangingPunct="0">
              <a:spcBef>
                <a:spcPct val="0"/>
              </a:spcBef>
              <a:spcAft>
                <a:spcPct val="0"/>
              </a:spcAft>
              <a:defRPr sz="2400" b="1">
                <a:solidFill>
                  <a:srgbClr val="00346C"/>
                </a:solidFill>
                <a:latin typeface="Arial" charset="0"/>
              </a:defRPr>
            </a:lvl4pPr>
            <a:lvl5pPr algn="l" rtl="0" eaLnBrk="0" fontAlgn="base" hangingPunct="0">
              <a:spcBef>
                <a:spcPct val="0"/>
              </a:spcBef>
              <a:spcAft>
                <a:spcPct val="0"/>
              </a:spcAft>
              <a:defRPr sz="2400" b="1">
                <a:solidFill>
                  <a:srgbClr val="00346C"/>
                </a:solidFill>
                <a:latin typeface="Arial" charset="0"/>
              </a:defRPr>
            </a:lvl5pPr>
            <a:lvl6pPr marL="457200" algn="l" rtl="0" eaLnBrk="1" fontAlgn="base" hangingPunct="1">
              <a:spcBef>
                <a:spcPct val="0"/>
              </a:spcBef>
              <a:spcAft>
                <a:spcPct val="0"/>
              </a:spcAft>
              <a:defRPr sz="2400" b="1">
                <a:solidFill>
                  <a:srgbClr val="00346C"/>
                </a:solidFill>
                <a:latin typeface="Arial" charset="0"/>
              </a:defRPr>
            </a:lvl6pPr>
            <a:lvl7pPr marL="914400" algn="l" rtl="0" eaLnBrk="1" fontAlgn="base" hangingPunct="1">
              <a:spcBef>
                <a:spcPct val="0"/>
              </a:spcBef>
              <a:spcAft>
                <a:spcPct val="0"/>
              </a:spcAft>
              <a:defRPr sz="2400" b="1">
                <a:solidFill>
                  <a:srgbClr val="00346C"/>
                </a:solidFill>
                <a:latin typeface="Arial" charset="0"/>
              </a:defRPr>
            </a:lvl7pPr>
            <a:lvl8pPr marL="1371600" algn="l" rtl="0" eaLnBrk="1" fontAlgn="base" hangingPunct="1">
              <a:spcBef>
                <a:spcPct val="0"/>
              </a:spcBef>
              <a:spcAft>
                <a:spcPct val="0"/>
              </a:spcAft>
              <a:defRPr sz="2400" b="1">
                <a:solidFill>
                  <a:srgbClr val="00346C"/>
                </a:solidFill>
                <a:latin typeface="Arial" charset="0"/>
              </a:defRPr>
            </a:lvl8pPr>
            <a:lvl9pPr marL="1828800" algn="l" rtl="0" eaLnBrk="1" fontAlgn="base" hangingPunct="1">
              <a:spcBef>
                <a:spcPct val="0"/>
              </a:spcBef>
              <a:spcAft>
                <a:spcPct val="0"/>
              </a:spcAft>
              <a:defRPr sz="2400" b="1">
                <a:solidFill>
                  <a:srgbClr val="00346C"/>
                </a:solidFill>
                <a:latin typeface="Arial" charset="0"/>
              </a:defRPr>
            </a:lvl9pPr>
          </a:lstStyle>
          <a:p>
            <a:pPr algn="r" defTabSz="914400" eaLnBrk="1" hangingPunct="1">
              <a:lnSpc>
                <a:spcPct val="90000"/>
              </a:lnSpc>
              <a:spcAft>
                <a:spcPts val="600"/>
              </a:spcAft>
              <a:defRPr/>
            </a:pPr>
            <a:r>
              <a:rPr lang="en-US" sz="1200" b="0" i="0" cap="all" spc="-60">
                <a:solidFill>
                  <a:schemeClr val="tx1">
                    <a:lumMod val="85000"/>
                    <a:lumOff val="15000"/>
                  </a:schemeClr>
                </a:solidFill>
                <a:effectLst/>
              </a:rPr>
              <a:t>US Department of Education</a:t>
            </a:r>
            <a:br>
              <a:rPr lang="en-US" sz="1200" b="0" i="0" cap="all" spc="-60">
                <a:solidFill>
                  <a:schemeClr val="tx1">
                    <a:lumMod val="85000"/>
                    <a:lumOff val="15000"/>
                  </a:schemeClr>
                </a:solidFill>
                <a:effectLst/>
              </a:rPr>
            </a:br>
            <a:r>
              <a:rPr lang="en-US" sz="1200" b="0" i="0" cap="all" spc="-60">
                <a:solidFill>
                  <a:schemeClr val="tx1">
                    <a:lumMod val="85000"/>
                    <a:lumOff val="15000"/>
                  </a:schemeClr>
                </a:solidFill>
                <a:effectLst/>
              </a:rPr>
              <a:t>Office of Elementary and Secondary Education</a:t>
            </a:r>
            <a:br>
              <a:rPr lang="en-US" sz="1200" b="0" i="0" cap="all" spc="-60">
                <a:solidFill>
                  <a:schemeClr val="tx1">
                    <a:lumMod val="85000"/>
                    <a:lumOff val="15000"/>
                  </a:schemeClr>
                </a:solidFill>
                <a:effectLst/>
              </a:rPr>
            </a:br>
            <a:r>
              <a:rPr lang="en-US" sz="1200" b="0" i="0" cap="all" spc="-60">
                <a:solidFill>
                  <a:schemeClr val="tx1">
                    <a:lumMod val="85000"/>
                    <a:lumOff val="15000"/>
                  </a:schemeClr>
                </a:solidFill>
                <a:effectLst/>
              </a:rPr>
              <a:t>Office of Safe and Supportive Schools</a:t>
            </a:r>
          </a:p>
          <a:p>
            <a:pPr algn="r" defTabSz="914400" eaLnBrk="1" hangingPunct="1">
              <a:lnSpc>
                <a:spcPct val="90000"/>
              </a:lnSpc>
              <a:spcAft>
                <a:spcPts val="600"/>
              </a:spcAft>
              <a:defRPr/>
            </a:pPr>
            <a:endParaRPr lang="en-US" sz="1200" b="0" i="0" cap="all" spc="-60">
              <a:solidFill>
                <a:schemeClr val="tx1">
                  <a:lumMod val="85000"/>
                  <a:lumOff val="15000"/>
                </a:schemeClr>
              </a:solidFill>
              <a:effectLst/>
            </a:endParaRPr>
          </a:p>
          <a:p>
            <a:pPr algn="r" defTabSz="914400" eaLnBrk="1" hangingPunct="1">
              <a:lnSpc>
                <a:spcPct val="90000"/>
              </a:lnSpc>
              <a:spcAft>
                <a:spcPts val="600"/>
              </a:spcAft>
              <a:defRPr/>
            </a:pPr>
            <a:endParaRPr lang="en-US" sz="1200" b="0" i="0" cap="all" spc="-60">
              <a:solidFill>
                <a:schemeClr val="tx1">
                  <a:lumMod val="85000"/>
                  <a:lumOff val="15000"/>
                </a:schemeClr>
              </a:solidFill>
              <a:effectLst/>
            </a:endParaRPr>
          </a:p>
          <a:p>
            <a:pPr algn="r" defTabSz="914400" eaLnBrk="1" hangingPunct="1">
              <a:lnSpc>
                <a:spcPct val="90000"/>
              </a:lnSpc>
              <a:spcAft>
                <a:spcPts val="600"/>
              </a:spcAft>
            </a:pPr>
            <a:endParaRPr lang="en-US" sz="1200" b="0" i="0" cap="all" spc="-60">
              <a:solidFill>
                <a:schemeClr val="tx1">
                  <a:lumMod val="85000"/>
                  <a:lumOff val="15000"/>
                </a:schemeClr>
              </a:solidFill>
              <a:effectLst/>
            </a:endParaRPr>
          </a:p>
          <a:p>
            <a:pPr algn="r" defTabSz="914400" eaLnBrk="1" hangingPunct="1">
              <a:lnSpc>
                <a:spcPct val="90000"/>
              </a:lnSpc>
              <a:spcAft>
                <a:spcPts val="600"/>
              </a:spcAft>
            </a:pPr>
            <a:endParaRPr lang="en-US" sz="1200" b="0" i="0" cap="all" spc="-60">
              <a:solidFill>
                <a:schemeClr val="tx1">
                  <a:lumMod val="85000"/>
                  <a:lumOff val="15000"/>
                </a:schemeClr>
              </a:solidFill>
              <a:effectLst/>
            </a:endParaRPr>
          </a:p>
          <a:p>
            <a:pPr algn="r" defTabSz="914400" eaLnBrk="1" hangingPunct="1">
              <a:lnSpc>
                <a:spcPct val="90000"/>
              </a:lnSpc>
              <a:spcAft>
                <a:spcPts val="600"/>
              </a:spcAft>
            </a:pPr>
            <a:endParaRPr lang="en-US" sz="1200" b="0" i="0" cap="all" spc="-60">
              <a:solidFill>
                <a:schemeClr val="tx1">
                  <a:lumMod val="85000"/>
                  <a:lumOff val="15000"/>
                </a:schemeClr>
              </a:solidFill>
              <a:effectLst/>
            </a:endParaRPr>
          </a:p>
          <a:p>
            <a:pPr algn="r" defTabSz="914400" eaLnBrk="1" hangingPunct="1">
              <a:lnSpc>
                <a:spcPct val="90000"/>
              </a:lnSpc>
              <a:spcAft>
                <a:spcPts val="600"/>
              </a:spcAft>
            </a:pPr>
            <a:endParaRPr lang="en-US" sz="1200" b="0" i="0" cap="all" spc="-60">
              <a:solidFill>
                <a:schemeClr val="tx1">
                  <a:lumMod val="85000"/>
                  <a:lumOff val="15000"/>
                </a:schemeClr>
              </a:solidFill>
              <a:effectLst/>
            </a:endParaRPr>
          </a:p>
          <a:p>
            <a:pPr algn="r" defTabSz="914400" eaLnBrk="1" hangingPunct="1">
              <a:lnSpc>
                <a:spcPct val="90000"/>
              </a:lnSpc>
              <a:spcAft>
                <a:spcPts val="600"/>
              </a:spcAft>
            </a:pPr>
            <a:endParaRPr lang="en-US" sz="1200" b="0" i="0" cap="all" spc="-60">
              <a:solidFill>
                <a:schemeClr val="tx1">
                  <a:lumMod val="85000"/>
                  <a:lumOff val="15000"/>
                </a:schemeClr>
              </a:solidFill>
              <a:effectLst/>
            </a:endParaRPr>
          </a:p>
          <a:p>
            <a:pPr algn="r" defTabSz="914400" eaLnBrk="1" hangingPunct="1">
              <a:lnSpc>
                <a:spcPct val="90000"/>
              </a:lnSpc>
              <a:spcAft>
                <a:spcPts val="600"/>
              </a:spcAft>
            </a:pPr>
            <a:endParaRPr lang="en-US" sz="1200" b="0" i="0" cap="all" spc="-60">
              <a:solidFill>
                <a:schemeClr val="tx1">
                  <a:lumMod val="85000"/>
                  <a:lumOff val="15000"/>
                </a:schemeClr>
              </a:solidFill>
              <a:effectLst/>
            </a:endParaRPr>
          </a:p>
          <a:p>
            <a:pPr algn="r" defTabSz="914400" eaLnBrk="1" hangingPunct="1">
              <a:lnSpc>
                <a:spcPct val="90000"/>
              </a:lnSpc>
              <a:spcAft>
                <a:spcPts val="600"/>
              </a:spcAft>
            </a:pPr>
            <a:endParaRPr lang="en-US" sz="1200" b="0" i="0" cap="all" spc="-60">
              <a:solidFill>
                <a:schemeClr val="tx1">
                  <a:lumMod val="85000"/>
                  <a:lumOff val="15000"/>
                </a:schemeClr>
              </a:solidFill>
              <a:effectLst/>
            </a:endParaRPr>
          </a:p>
          <a:p>
            <a:pPr algn="r" defTabSz="914400" eaLnBrk="1" hangingPunct="1">
              <a:lnSpc>
                <a:spcPct val="90000"/>
              </a:lnSpc>
              <a:spcAft>
                <a:spcPts val="600"/>
              </a:spcAft>
            </a:pPr>
            <a:endParaRPr lang="en-US" sz="1200" b="0" i="0" cap="all" spc="-60">
              <a:solidFill>
                <a:schemeClr val="tx1">
                  <a:lumMod val="85000"/>
                  <a:lumOff val="15000"/>
                </a:schemeClr>
              </a:solidFill>
              <a:effectLst/>
            </a:endParaRPr>
          </a:p>
          <a:p>
            <a:pPr algn="r" defTabSz="914400" eaLnBrk="1" hangingPunct="1">
              <a:lnSpc>
                <a:spcPct val="90000"/>
              </a:lnSpc>
              <a:spcAft>
                <a:spcPts val="600"/>
              </a:spcAft>
            </a:pPr>
            <a:endParaRPr lang="en-US" sz="1200" b="0" i="0" cap="all" spc="-60">
              <a:solidFill>
                <a:schemeClr val="tx1">
                  <a:lumMod val="85000"/>
                  <a:lumOff val="15000"/>
                </a:schemeClr>
              </a:solidFill>
              <a:effectLst/>
            </a:endParaRPr>
          </a:p>
          <a:p>
            <a:pPr algn="r" defTabSz="914400" eaLnBrk="1" hangingPunct="1">
              <a:lnSpc>
                <a:spcPct val="90000"/>
              </a:lnSpc>
              <a:spcAft>
                <a:spcPts val="600"/>
              </a:spcAft>
            </a:pPr>
            <a:endParaRPr lang="en-US" sz="1200" b="0" i="0" cap="all" spc="-60">
              <a:solidFill>
                <a:schemeClr val="tx1">
                  <a:lumMod val="85000"/>
                  <a:lumOff val="15000"/>
                </a:schemeClr>
              </a:solidFill>
              <a:effectLst/>
            </a:endParaRPr>
          </a:p>
          <a:p>
            <a:pPr algn="r" defTabSz="914400" eaLnBrk="1" hangingPunct="1">
              <a:lnSpc>
                <a:spcPct val="90000"/>
              </a:lnSpc>
              <a:spcAft>
                <a:spcPts val="600"/>
              </a:spcAft>
            </a:pPr>
            <a:endParaRPr lang="en-US" sz="1200" b="0" i="0" cap="all" spc="-60">
              <a:solidFill>
                <a:schemeClr val="tx1">
                  <a:lumMod val="85000"/>
                  <a:lumOff val="15000"/>
                </a:schemeClr>
              </a:solidFill>
              <a:effectLst/>
            </a:endParaRPr>
          </a:p>
          <a:p>
            <a:pPr algn="r" defTabSz="914400" eaLnBrk="1" hangingPunct="1">
              <a:lnSpc>
                <a:spcPct val="90000"/>
              </a:lnSpc>
              <a:spcAft>
                <a:spcPts val="600"/>
              </a:spcAft>
            </a:pPr>
            <a:endParaRPr lang="en-US" sz="1200" b="0" i="0" cap="all" spc="-60">
              <a:solidFill>
                <a:schemeClr val="tx1">
                  <a:lumMod val="85000"/>
                  <a:lumOff val="15000"/>
                </a:schemeClr>
              </a:solidFill>
              <a:effectLst/>
            </a:endParaRPr>
          </a:p>
          <a:p>
            <a:pPr algn="r" defTabSz="914400" eaLnBrk="1" hangingPunct="1">
              <a:lnSpc>
                <a:spcPct val="90000"/>
              </a:lnSpc>
              <a:spcAft>
                <a:spcPts val="600"/>
              </a:spcAft>
              <a:defRPr/>
            </a:pPr>
            <a:endParaRPr lang="en-US" sz="1200" b="0" i="0" cap="all" spc="-60">
              <a:solidFill>
                <a:schemeClr val="tx1">
                  <a:lumMod val="85000"/>
                  <a:lumOff val="15000"/>
                </a:schemeClr>
              </a:solidFill>
              <a:effectLst/>
            </a:endParaRPr>
          </a:p>
          <a:p>
            <a:pPr algn="r" defTabSz="914400" eaLnBrk="1" hangingPunct="1">
              <a:lnSpc>
                <a:spcPct val="90000"/>
              </a:lnSpc>
              <a:spcAft>
                <a:spcPts val="600"/>
              </a:spcAft>
              <a:defRPr/>
            </a:pPr>
            <a:endParaRPr lang="en-US" sz="1200" b="0" i="0" cap="all" spc="-60">
              <a:solidFill>
                <a:schemeClr val="tx1">
                  <a:lumMod val="85000"/>
                  <a:lumOff val="15000"/>
                </a:schemeClr>
              </a:solidFill>
              <a:effectLst/>
            </a:endParaRPr>
          </a:p>
          <a:p>
            <a:pPr algn="r" defTabSz="914400" eaLnBrk="1" hangingPunct="1">
              <a:lnSpc>
                <a:spcPct val="90000"/>
              </a:lnSpc>
              <a:spcAft>
                <a:spcPts val="600"/>
              </a:spcAft>
              <a:defRPr/>
            </a:pPr>
            <a:endParaRPr lang="en-US" sz="1200" b="0" i="0" cap="all" spc="-60">
              <a:solidFill>
                <a:schemeClr val="tx1">
                  <a:lumMod val="85000"/>
                  <a:lumOff val="15000"/>
                </a:schemeClr>
              </a:solidFill>
              <a:effectLst/>
            </a:endParaRPr>
          </a:p>
        </p:txBody>
      </p:sp>
      <p:sp>
        <p:nvSpPr>
          <p:cNvPr id="10" name="Rectangle 9">
            <a:extLst>
              <a:ext uri="{FF2B5EF4-FFF2-40B4-BE49-F238E27FC236}">
                <a16:creationId xmlns:a16="http://schemas.microsoft.com/office/drawing/2014/main" id="{FC14672B-27A5-4CDA-ABAF-5E4CF4B41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65200"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4" name="Straight Connector 13">
            <a:extLst>
              <a:ext uri="{FF2B5EF4-FFF2-40B4-BE49-F238E27FC236}">
                <a16:creationId xmlns:a16="http://schemas.microsoft.com/office/drawing/2014/main" id="{8D89589C-2C90-4407-A995-05EC3DD7AB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13346" y="2085681"/>
            <a:ext cx="0" cy="2686639"/>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4ACE2129-3FA7-4662-9459-70EE5CE4F737}"/>
              </a:ext>
            </a:extLst>
          </p:cNvPr>
          <p:cNvSpPr txBox="1"/>
          <p:nvPr/>
        </p:nvSpPr>
        <p:spPr>
          <a:xfrm>
            <a:off x="3966921" y="864108"/>
            <a:ext cx="4433008" cy="5120640"/>
          </a:xfrm>
          <a:prstGeom prst="rect">
            <a:avLst/>
          </a:prstGeom>
        </p:spPr>
        <p:txBody>
          <a:bodyPr vert="horz" lIns="91440" tIns="45720" rIns="91440" bIns="45720" rtlCol="0" anchor="ctr" anchorCtr="0">
            <a:normAutofit/>
          </a:bodyPr>
          <a:lstStyle/>
          <a:p>
            <a:pPr indent="-182880" defTabSz="914400">
              <a:lnSpc>
                <a:spcPct val="90000"/>
              </a:lnSpc>
              <a:spcAft>
                <a:spcPts val="600"/>
              </a:spcAft>
              <a:buClr>
                <a:schemeClr val="accent1"/>
              </a:buClr>
              <a:buSzPct val="85000"/>
              <a:buFont typeface="Wingdings 2" pitchFamily="18" charset="2"/>
              <a:buChar char=""/>
            </a:pPr>
            <a:endParaRPr lang="en-US">
              <a:solidFill>
                <a:schemeClr val="tx1">
                  <a:lumMod val="65000"/>
                  <a:lumOff val="35000"/>
                </a:schemeClr>
              </a:solidFill>
            </a:endParaRPr>
          </a:p>
          <a:p>
            <a:pPr defTabSz="914400">
              <a:lnSpc>
                <a:spcPct val="90000"/>
              </a:lnSpc>
              <a:spcAft>
                <a:spcPts val="600"/>
              </a:spcAft>
              <a:buClr>
                <a:schemeClr val="accent1"/>
              </a:buClr>
              <a:buSzPct val="85000"/>
            </a:pPr>
            <a:r>
              <a:rPr lang="en-US" sz="3600" b="1">
                <a:solidFill>
                  <a:schemeClr val="tx1">
                    <a:lumMod val="65000"/>
                    <a:lumOff val="35000"/>
                  </a:schemeClr>
                </a:solidFill>
              </a:rPr>
              <a:t>Annual Performance Reporting</a:t>
            </a:r>
          </a:p>
          <a:p>
            <a:pPr defTabSz="914400">
              <a:lnSpc>
                <a:spcPct val="90000"/>
              </a:lnSpc>
              <a:spcAft>
                <a:spcPts val="600"/>
              </a:spcAft>
              <a:buClr>
                <a:schemeClr val="accent1"/>
              </a:buClr>
              <a:buSzPct val="85000"/>
              <a:defRPr/>
            </a:pPr>
            <a:endParaRPr lang="en-US" sz="3600">
              <a:solidFill>
                <a:schemeClr val="tx1">
                  <a:lumMod val="65000"/>
                  <a:lumOff val="35000"/>
                </a:schemeClr>
              </a:solidFill>
            </a:endParaRPr>
          </a:p>
          <a:p>
            <a:pPr defTabSz="914400">
              <a:lnSpc>
                <a:spcPct val="90000"/>
              </a:lnSpc>
              <a:spcAft>
                <a:spcPts val="600"/>
              </a:spcAft>
              <a:buClr>
                <a:schemeClr val="accent1"/>
              </a:buClr>
              <a:buSzPct val="85000"/>
              <a:defRPr/>
            </a:pPr>
            <a:endParaRPr lang="en-US" altLang="en-US">
              <a:solidFill>
                <a:schemeClr val="tx1">
                  <a:lumMod val="65000"/>
                  <a:lumOff val="35000"/>
                </a:schemeClr>
              </a:solidFill>
            </a:endParaRPr>
          </a:p>
          <a:p>
            <a:pPr defTabSz="914400">
              <a:lnSpc>
                <a:spcPct val="90000"/>
              </a:lnSpc>
              <a:spcAft>
                <a:spcPts val="600"/>
              </a:spcAft>
              <a:buClr>
                <a:schemeClr val="accent1"/>
              </a:buClr>
              <a:buSzPct val="85000"/>
              <a:defRPr/>
            </a:pPr>
            <a:r>
              <a:rPr lang="en-US" altLang="en-US">
                <a:solidFill>
                  <a:schemeClr val="tx1">
                    <a:lumMod val="65000"/>
                    <a:lumOff val="35000"/>
                  </a:schemeClr>
                </a:solidFill>
              </a:rPr>
              <a:t>July 14, 2025</a:t>
            </a:r>
          </a:p>
          <a:p>
            <a:pPr indent="-182880" defTabSz="914400">
              <a:lnSpc>
                <a:spcPct val="90000"/>
              </a:lnSpc>
              <a:spcAft>
                <a:spcPts val="600"/>
              </a:spcAft>
              <a:buClr>
                <a:schemeClr val="accent1"/>
              </a:buClr>
              <a:buSzPct val="85000"/>
              <a:buFont typeface="Wingdings 2" pitchFamily="18" charset="2"/>
              <a:buChar char=""/>
              <a:defRPr/>
            </a:pPr>
            <a:endParaRPr lang="en-US">
              <a:solidFill>
                <a:schemeClr val="tx1">
                  <a:lumMod val="65000"/>
                  <a:lumOff val="35000"/>
                </a:schemeClr>
              </a:solidFill>
            </a:endParaRPr>
          </a:p>
        </p:txBody>
      </p:sp>
      <p:sp>
        <p:nvSpPr>
          <p:cNvPr id="16" name="Rectangle 15">
            <a:extLst>
              <a:ext uri="{FF2B5EF4-FFF2-40B4-BE49-F238E27FC236}">
                <a16:creationId xmlns:a16="http://schemas.microsoft.com/office/drawing/2014/main" id="{9A206779-5C74-4555-94BC-5845C92EC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62991" y="767825"/>
            <a:ext cx="381009" cy="5328173"/>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8065FBF-B9FB-AEC0-29BF-89F9017B87B5}"/>
              </a:ext>
            </a:extLst>
          </p:cNvPr>
          <p:cNvPicPr>
            <a:picLocks noChangeAspect="1"/>
          </p:cNvPicPr>
          <p:nvPr/>
        </p:nvPicPr>
        <p:blipFill>
          <a:blip r:embed="rId2"/>
          <a:stretch>
            <a:fillRect/>
          </a:stretch>
        </p:blipFill>
        <p:spPr>
          <a:xfrm>
            <a:off x="1943273" y="0"/>
            <a:ext cx="5257455" cy="6858000"/>
          </a:xfrm>
          <a:prstGeom prst="rect">
            <a:avLst/>
          </a:prstGeom>
        </p:spPr>
      </p:pic>
    </p:spTree>
    <p:extLst>
      <p:ext uri="{BB962C8B-B14F-4D97-AF65-F5344CB8AC3E}">
        <p14:creationId xmlns:p14="http://schemas.microsoft.com/office/powerpoint/2010/main" val="5860065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95177C14-25E0-9C9C-FBD3-0B92ABC48B05}"/>
              </a:ext>
            </a:extLst>
          </p:cNvPr>
          <p:cNvPicPr>
            <a:picLocks noGrp="1" noChangeAspect="1"/>
          </p:cNvPicPr>
          <p:nvPr>
            <p:ph idx="1"/>
          </p:nvPr>
        </p:nvPicPr>
        <p:blipFill>
          <a:blip r:embed="rId3"/>
          <a:stretch>
            <a:fillRect/>
          </a:stretch>
        </p:blipFill>
        <p:spPr>
          <a:xfrm>
            <a:off x="1851747" y="618204"/>
            <a:ext cx="3925566" cy="5120640"/>
          </a:xfrm>
          <a:prstGeom prst="rect">
            <a:avLst/>
          </a:prstGeom>
        </p:spPr>
      </p:pic>
      <p:sp>
        <p:nvSpPr>
          <p:cNvPr id="5" name="Speech Bubble: Rectangle with Corners Rounded 4">
            <a:extLst>
              <a:ext uri="{FF2B5EF4-FFF2-40B4-BE49-F238E27FC236}">
                <a16:creationId xmlns:a16="http://schemas.microsoft.com/office/drawing/2014/main" id="{30D3818B-CFC3-4941-9FB5-405C278A9149}"/>
              </a:ext>
            </a:extLst>
          </p:cNvPr>
          <p:cNvSpPr/>
          <p:nvPr/>
        </p:nvSpPr>
        <p:spPr>
          <a:xfrm>
            <a:off x="6245061" y="2519761"/>
            <a:ext cx="2895600" cy="2590800"/>
          </a:xfrm>
          <a:prstGeom prst="wedgeRoundRectCallout">
            <a:avLst>
              <a:gd name="adj1" fmla="val -87405"/>
              <a:gd name="adj2" fmla="val -51679"/>
              <a:gd name="adj3" fmla="val 16667"/>
            </a:avLst>
          </a:prstGeom>
          <a:solidFill>
            <a:schemeClr val="accent1">
              <a:lumMod val="20000"/>
              <a:lumOff val="80000"/>
            </a:schemeClr>
          </a:solidFill>
          <a:ln w="76200">
            <a:extLst>
              <a:ext uri="{C807C97D-BFC1-408E-A445-0C87EB9F89A2}">
                <ask:lineSketchStyleProps xmlns:ask="http://schemas.microsoft.com/office/drawing/2018/sketchyshapes" sd="2373232627">
                  <a:custGeom>
                    <a:avLst/>
                    <a:gdLst>
                      <a:gd name="connsiteX0" fmla="*/ 0 w 2971800"/>
                      <a:gd name="connsiteY0" fmla="*/ 162571 h 975408"/>
                      <a:gd name="connsiteX1" fmla="*/ 162571 w 2971800"/>
                      <a:gd name="connsiteY1" fmla="*/ 0 h 975408"/>
                      <a:gd name="connsiteX2" fmla="*/ 495300 w 2971800"/>
                      <a:gd name="connsiteY2" fmla="*/ 0 h 975408"/>
                      <a:gd name="connsiteX3" fmla="*/ 495300 w 2971800"/>
                      <a:gd name="connsiteY3" fmla="*/ 0 h 975408"/>
                      <a:gd name="connsiteX4" fmla="*/ 1238250 w 2971800"/>
                      <a:gd name="connsiteY4" fmla="*/ 0 h 975408"/>
                      <a:gd name="connsiteX5" fmla="*/ 2809229 w 2971800"/>
                      <a:gd name="connsiteY5" fmla="*/ 0 h 975408"/>
                      <a:gd name="connsiteX6" fmla="*/ 2971800 w 2971800"/>
                      <a:gd name="connsiteY6" fmla="*/ 162571 h 975408"/>
                      <a:gd name="connsiteX7" fmla="*/ 2971800 w 2971800"/>
                      <a:gd name="connsiteY7" fmla="*/ 568988 h 975408"/>
                      <a:gd name="connsiteX8" fmla="*/ 2971800 w 2971800"/>
                      <a:gd name="connsiteY8" fmla="*/ 568988 h 975408"/>
                      <a:gd name="connsiteX9" fmla="*/ 2971800 w 2971800"/>
                      <a:gd name="connsiteY9" fmla="*/ 812840 h 975408"/>
                      <a:gd name="connsiteX10" fmla="*/ 2971800 w 2971800"/>
                      <a:gd name="connsiteY10" fmla="*/ 812837 h 975408"/>
                      <a:gd name="connsiteX11" fmla="*/ 2809229 w 2971800"/>
                      <a:gd name="connsiteY11" fmla="*/ 975408 h 975408"/>
                      <a:gd name="connsiteX12" fmla="*/ 1238250 w 2971800"/>
                      <a:gd name="connsiteY12" fmla="*/ 975408 h 975408"/>
                      <a:gd name="connsiteX13" fmla="*/ 247551 w 2971800"/>
                      <a:gd name="connsiteY13" fmla="*/ 2227003 h 975408"/>
                      <a:gd name="connsiteX14" fmla="*/ 495300 w 2971800"/>
                      <a:gd name="connsiteY14" fmla="*/ 975408 h 975408"/>
                      <a:gd name="connsiteX15" fmla="*/ 162571 w 2971800"/>
                      <a:gd name="connsiteY15" fmla="*/ 975408 h 975408"/>
                      <a:gd name="connsiteX16" fmla="*/ 0 w 2971800"/>
                      <a:gd name="connsiteY16" fmla="*/ 812837 h 975408"/>
                      <a:gd name="connsiteX17" fmla="*/ 0 w 2971800"/>
                      <a:gd name="connsiteY17" fmla="*/ 812840 h 975408"/>
                      <a:gd name="connsiteX18" fmla="*/ 0 w 2971800"/>
                      <a:gd name="connsiteY18" fmla="*/ 568988 h 975408"/>
                      <a:gd name="connsiteX19" fmla="*/ 0 w 2971800"/>
                      <a:gd name="connsiteY19" fmla="*/ 568988 h 975408"/>
                      <a:gd name="connsiteX20" fmla="*/ 0 w 2971800"/>
                      <a:gd name="connsiteY20" fmla="*/ 162571 h 975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71800" h="975408" extrusionOk="0">
                        <a:moveTo>
                          <a:pt x="0" y="162571"/>
                        </a:moveTo>
                        <a:cubicBezTo>
                          <a:pt x="-13548" y="79335"/>
                          <a:pt x="69024" y="-13843"/>
                          <a:pt x="162571" y="0"/>
                        </a:cubicBezTo>
                        <a:cubicBezTo>
                          <a:pt x="317749" y="6351"/>
                          <a:pt x="432114" y="27703"/>
                          <a:pt x="495300" y="0"/>
                        </a:cubicBezTo>
                        <a:lnTo>
                          <a:pt x="495300" y="0"/>
                        </a:lnTo>
                        <a:cubicBezTo>
                          <a:pt x="826323" y="-16460"/>
                          <a:pt x="874534" y="26230"/>
                          <a:pt x="1238250" y="0"/>
                        </a:cubicBezTo>
                        <a:cubicBezTo>
                          <a:pt x="1409591" y="36422"/>
                          <a:pt x="2045397" y="-12376"/>
                          <a:pt x="2809229" y="0"/>
                        </a:cubicBezTo>
                        <a:cubicBezTo>
                          <a:pt x="2895858" y="910"/>
                          <a:pt x="2960150" y="68419"/>
                          <a:pt x="2971800" y="162571"/>
                        </a:cubicBezTo>
                        <a:cubicBezTo>
                          <a:pt x="2983487" y="216300"/>
                          <a:pt x="2972605" y="396444"/>
                          <a:pt x="2971800" y="568988"/>
                        </a:cubicBezTo>
                        <a:lnTo>
                          <a:pt x="2971800" y="568988"/>
                        </a:lnTo>
                        <a:cubicBezTo>
                          <a:pt x="2975537" y="633245"/>
                          <a:pt x="2976191" y="763739"/>
                          <a:pt x="2971800" y="812840"/>
                        </a:cubicBezTo>
                        <a:lnTo>
                          <a:pt x="2971800" y="812837"/>
                        </a:lnTo>
                        <a:cubicBezTo>
                          <a:pt x="2969352" y="911022"/>
                          <a:pt x="2900469" y="978531"/>
                          <a:pt x="2809229" y="975408"/>
                        </a:cubicBezTo>
                        <a:cubicBezTo>
                          <a:pt x="2062962" y="1081867"/>
                          <a:pt x="1964109" y="985055"/>
                          <a:pt x="1238250" y="975408"/>
                        </a:cubicBezTo>
                        <a:cubicBezTo>
                          <a:pt x="784854" y="1476221"/>
                          <a:pt x="516911" y="1969185"/>
                          <a:pt x="247551" y="2227003"/>
                        </a:cubicBezTo>
                        <a:cubicBezTo>
                          <a:pt x="290028" y="1832228"/>
                          <a:pt x="343271" y="1334025"/>
                          <a:pt x="495300" y="975408"/>
                        </a:cubicBezTo>
                        <a:cubicBezTo>
                          <a:pt x="385131" y="978301"/>
                          <a:pt x="226391" y="990107"/>
                          <a:pt x="162571" y="975408"/>
                        </a:cubicBezTo>
                        <a:cubicBezTo>
                          <a:pt x="74285" y="977014"/>
                          <a:pt x="10098" y="908439"/>
                          <a:pt x="0" y="812837"/>
                        </a:cubicBezTo>
                        <a:lnTo>
                          <a:pt x="0" y="812840"/>
                        </a:lnTo>
                        <a:cubicBezTo>
                          <a:pt x="-16156" y="760756"/>
                          <a:pt x="-21328" y="669955"/>
                          <a:pt x="0" y="568988"/>
                        </a:cubicBezTo>
                        <a:lnTo>
                          <a:pt x="0" y="568988"/>
                        </a:lnTo>
                        <a:cubicBezTo>
                          <a:pt x="30216" y="441469"/>
                          <a:pt x="-1350" y="327881"/>
                          <a:pt x="0" y="162571"/>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a:spcBef>
                <a:spcPts val="0"/>
              </a:spcBef>
              <a:spcAft>
                <a:spcPts val="0"/>
              </a:spcAft>
            </a:pPr>
            <a:r>
              <a:rPr lang="en-US" sz="1600">
                <a:solidFill>
                  <a:schemeClr val="tx1"/>
                </a:solidFill>
                <a:effectLst/>
                <a:latin typeface="Times New Roman" panose="02020603050405020304" pitchFamily="18" charset="0"/>
                <a:ea typeface="Times New Roman" panose="02020603050405020304" pitchFamily="18" charset="0"/>
              </a:rPr>
              <a:t>The Reporting Period for this report is:  </a:t>
            </a:r>
          </a:p>
          <a:p>
            <a:pPr marL="0" marR="0">
              <a:spcBef>
                <a:spcPts val="0"/>
              </a:spcBef>
              <a:spcAft>
                <a:spcPts val="0"/>
              </a:spcAft>
            </a:pPr>
            <a:endParaRPr lang="en-US" sz="1600" b="1">
              <a:solidFill>
                <a:schemeClr val="tx1"/>
              </a:solidFill>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600" b="1">
                <a:solidFill>
                  <a:schemeClr val="tx1"/>
                </a:solidFill>
                <a:effectLst/>
                <a:latin typeface="Times New Roman" panose="02020603050405020304" pitchFamily="18" charset="0"/>
                <a:ea typeface="Times New Roman" panose="02020603050405020304" pitchFamily="18" charset="0"/>
              </a:rPr>
              <a:t>01/01/2025 – </a:t>
            </a:r>
            <a:r>
              <a:rPr lang="en-US" sz="1600" b="1">
                <a:solidFill>
                  <a:schemeClr val="tx1"/>
                </a:solidFill>
                <a:latin typeface="Times New Roman" panose="02020603050405020304" pitchFamily="18" charset="0"/>
                <a:ea typeface="Times New Roman" panose="02020603050405020304" pitchFamily="18" charset="0"/>
              </a:rPr>
              <a:t>07/15/2025</a:t>
            </a:r>
            <a:endParaRPr lang="en-US" sz="1600" b="1">
              <a:solidFill>
                <a:schemeClr val="tx1"/>
              </a:solidFill>
              <a:effectLst/>
              <a:latin typeface="Times New Roman" panose="02020603050405020304" pitchFamily="18" charset="0"/>
              <a:ea typeface="Times New Roman" panose="02020603050405020304" pitchFamily="18" charset="0"/>
            </a:endParaRPr>
          </a:p>
          <a:p>
            <a:pPr marL="0" marR="0">
              <a:spcBef>
                <a:spcPts val="0"/>
              </a:spcBef>
              <a:spcAft>
                <a:spcPts val="0"/>
              </a:spcAft>
            </a:pPr>
            <a:endParaRPr lang="en-US" sz="1600" b="1">
              <a:solidFill>
                <a:srgbClr val="0000CC"/>
              </a:solidFill>
              <a:effectLst/>
              <a:latin typeface="Times New Roman" panose="02020603050405020304" pitchFamily="18" charset="0"/>
              <a:ea typeface="Times New Roman" panose="02020603050405020304" pitchFamily="18" charset="0"/>
            </a:endParaRPr>
          </a:p>
        </p:txBody>
      </p:sp>
      <p:sp>
        <p:nvSpPr>
          <p:cNvPr id="6" name="Speech Bubble: Rectangle with Corners Rounded 5">
            <a:extLst>
              <a:ext uri="{FF2B5EF4-FFF2-40B4-BE49-F238E27FC236}">
                <a16:creationId xmlns:a16="http://schemas.microsoft.com/office/drawing/2014/main" id="{6D5BB54F-F56B-4ECE-8CA2-3F2377CCB712}"/>
              </a:ext>
            </a:extLst>
          </p:cNvPr>
          <p:cNvSpPr/>
          <p:nvPr/>
        </p:nvSpPr>
        <p:spPr>
          <a:xfrm>
            <a:off x="86959" y="618405"/>
            <a:ext cx="1138920" cy="2664873"/>
          </a:xfrm>
          <a:prstGeom prst="wedgeRoundRectCallout">
            <a:avLst>
              <a:gd name="adj1" fmla="val 116197"/>
              <a:gd name="adj2" fmla="val 37968"/>
              <a:gd name="adj3" fmla="val 16667"/>
            </a:avLst>
          </a:prstGeom>
          <a:solidFill>
            <a:schemeClr val="accent1">
              <a:lumMod val="20000"/>
              <a:lumOff val="80000"/>
            </a:schemeClr>
          </a:solidFill>
          <a:ln w="76200">
            <a:extLst>
              <a:ext uri="{C807C97D-BFC1-408E-A445-0C87EB9F89A2}">
                <ask:lineSketchStyleProps xmlns:ask="http://schemas.microsoft.com/office/drawing/2018/sketchyshapes" sd="2373232627">
                  <a:custGeom>
                    <a:avLst/>
                    <a:gdLst>
                      <a:gd name="connsiteX0" fmla="*/ 0 w 2971800"/>
                      <a:gd name="connsiteY0" fmla="*/ 162571 h 975408"/>
                      <a:gd name="connsiteX1" fmla="*/ 162571 w 2971800"/>
                      <a:gd name="connsiteY1" fmla="*/ 0 h 975408"/>
                      <a:gd name="connsiteX2" fmla="*/ 495300 w 2971800"/>
                      <a:gd name="connsiteY2" fmla="*/ 0 h 975408"/>
                      <a:gd name="connsiteX3" fmla="*/ 495300 w 2971800"/>
                      <a:gd name="connsiteY3" fmla="*/ 0 h 975408"/>
                      <a:gd name="connsiteX4" fmla="*/ 1238250 w 2971800"/>
                      <a:gd name="connsiteY4" fmla="*/ 0 h 975408"/>
                      <a:gd name="connsiteX5" fmla="*/ 2809229 w 2971800"/>
                      <a:gd name="connsiteY5" fmla="*/ 0 h 975408"/>
                      <a:gd name="connsiteX6" fmla="*/ 2971800 w 2971800"/>
                      <a:gd name="connsiteY6" fmla="*/ 162571 h 975408"/>
                      <a:gd name="connsiteX7" fmla="*/ 2971800 w 2971800"/>
                      <a:gd name="connsiteY7" fmla="*/ 568988 h 975408"/>
                      <a:gd name="connsiteX8" fmla="*/ 2971800 w 2971800"/>
                      <a:gd name="connsiteY8" fmla="*/ 568988 h 975408"/>
                      <a:gd name="connsiteX9" fmla="*/ 2971800 w 2971800"/>
                      <a:gd name="connsiteY9" fmla="*/ 812840 h 975408"/>
                      <a:gd name="connsiteX10" fmla="*/ 2971800 w 2971800"/>
                      <a:gd name="connsiteY10" fmla="*/ 812837 h 975408"/>
                      <a:gd name="connsiteX11" fmla="*/ 2809229 w 2971800"/>
                      <a:gd name="connsiteY11" fmla="*/ 975408 h 975408"/>
                      <a:gd name="connsiteX12" fmla="*/ 1238250 w 2971800"/>
                      <a:gd name="connsiteY12" fmla="*/ 975408 h 975408"/>
                      <a:gd name="connsiteX13" fmla="*/ 247551 w 2971800"/>
                      <a:gd name="connsiteY13" fmla="*/ 2227003 h 975408"/>
                      <a:gd name="connsiteX14" fmla="*/ 495300 w 2971800"/>
                      <a:gd name="connsiteY14" fmla="*/ 975408 h 975408"/>
                      <a:gd name="connsiteX15" fmla="*/ 162571 w 2971800"/>
                      <a:gd name="connsiteY15" fmla="*/ 975408 h 975408"/>
                      <a:gd name="connsiteX16" fmla="*/ 0 w 2971800"/>
                      <a:gd name="connsiteY16" fmla="*/ 812837 h 975408"/>
                      <a:gd name="connsiteX17" fmla="*/ 0 w 2971800"/>
                      <a:gd name="connsiteY17" fmla="*/ 812840 h 975408"/>
                      <a:gd name="connsiteX18" fmla="*/ 0 w 2971800"/>
                      <a:gd name="connsiteY18" fmla="*/ 568988 h 975408"/>
                      <a:gd name="connsiteX19" fmla="*/ 0 w 2971800"/>
                      <a:gd name="connsiteY19" fmla="*/ 568988 h 975408"/>
                      <a:gd name="connsiteX20" fmla="*/ 0 w 2971800"/>
                      <a:gd name="connsiteY20" fmla="*/ 162571 h 975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71800" h="975408" extrusionOk="0">
                        <a:moveTo>
                          <a:pt x="0" y="162571"/>
                        </a:moveTo>
                        <a:cubicBezTo>
                          <a:pt x="-13548" y="79335"/>
                          <a:pt x="69024" y="-13843"/>
                          <a:pt x="162571" y="0"/>
                        </a:cubicBezTo>
                        <a:cubicBezTo>
                          <a:pt x="317749" y="6351"/>
                          <a:pt x="432114" y="27703"/>
                          <a:pt x="495300" y="0"/>
                        </a:cubicBezTo>
                        <a:lnTo>
                          <a:pt x="495300" y="0"/>
                        </a:lnTo>
                        <a:cubicBezTo>
                          <a:pt x="826323" y="-16460"/>
                          <a:pt x="874534" y="26230"/>
                          <a:pt x="1238250" y="0"/>
                        </a:cubicBezTo>
                        <a:cubicBezTo>
                          <a:pt x="1409591" y="36422"/>
                          <a:pt x="2045397" y="-12376"/>
                          <a:pt x="2809229" y="0"/>
                        </a:cubicBezTo>
                        <a:cubicBezTo>
                          <a:pt x="2895858" y="910"/>
                          <a:pt x="2960150" y="68419"/>
                          <a:pt x="2971800" y="162571"/>
                        </a:cubicBezTo>
                        <a:cubicBezTo>
                          <a:pt x="2983487" y="216300"/>
                          <a:pt x="2972605" y="396444"/>
                          <a:pt x="2971800" y="568988"/>
                        </a:cubicBezTo>
                        <a:lnTo>
                          <a:pt x="2971800" y="568988"/>
                        </a:lnTo>
                        <a:cubicBezTo>
                          <a:pt x="2975537" y="633245"/>
                          <a:pt x="2976191" y="763739"/>
                          <a:pt x="2971800" y="812840"/>
                        </a:cubicBezTo>
                        <a:lnTo>
                          <a:pt x="2971800" y="812837"/>
                        </a:lnTo>
                        <a:cubicBezTo>
                          <a:pt x="2969352" y="911022"/>
                          <a:pt x="2900469" y="978531"/>
                          <a:pt x="2809229" y="975408"/>
                        </a:cubicBezTo>
                        <a:cubicBezTo>
                          <a:pt x="2062962" y="1081867"/>
                          <a:pt x="1964109" y="985055"/>
                          <a:pt x="1238250" y="975408"/>
                        </a:cubicBezTo>
                        <a:cubicBezTo>
                          <a:pt x="784854" y="1476221"/>
                          <a:pt x="516911" y="1969185"/>
                          <a:pt x="247551" y="2227003"/>
                        </a:cubicBezTo>
                        <a:cubicBezTo>
                          <a:pt x="290028" y="1832228"/>
                          <a:pt x="343271" y="1334025"/>
                          <a:pt x="495300" y="975408"/>
                        </a:cubicBezTo>
                        <a:cubicBezTo>
                          <a:pt x="385131" y="978301"/>
                          <a:pt x="226391" y="990107"/>
                          <a:pt x="162571" y="975408"/>
                        </a:cubicBezTo>
                        <a:cubicBezTo>
                          <a:pt x="74285" y="977014"/>
                          <a:pt x="10098" y="908439"/>
                          <a:pt x="0" y="812837"/>
                        </a:cubicBezTo>
                        <a:lnTo>
                          <a:pt x="0" y="812840"/>
                        </a:lnTo>
                        <a:cubicBezTo>
                          <a:pt x="-16156" y="760756"/>
                          <a:pt x="-21328" y="669955"/>
                          <a:pt x="0" y="568988"/>
                        </a:cubicBezTo>
                        <a:lnTo>
                          <a:pt x="0" y="568988"/>
                        </a:lnTo>
                        <a:cubicBezTo>
                          <a:pt x="30216" y="441469"/>
                          <a:pt x="-1350" y="327881"/>
                          <a:pt x="0" y="162571"/>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1600">
                <a:solidFill>
                  <a:schemeClr val="tx1"/>
                </a:solidFill>
                <a:latin typeface="Times New Roman"/>
                <a:ea typeface="Times New Roman" panose="02020603050405020304" pitchFamily="18" charset="0"/>
                <a:cs typeface="Times New Roman"/>
              </a:rPr>
              <a:t>You cannot complete line a for your first report, but be</a:t>
            </a:r>
            <a:r>
              <a:rPr lang="en-US" sz="1600">
                <a:solidFill>
                  <a:schemeClr val="tx1"/>
                </a:solidFill>
                <a:effectLst/>
                <a:latin typeface="Times New Roman"/>
                <a:ea typeface="Times New Roman" panose="02020603050405020304" pitchFamily="18" charset="0"/>
                <a:cs typeface="Times New Roman"/>
              </a:rPr>
              <a:t> sure to complete line </a:t>
            </a:r>
            <a:r>
              <a:rPr lang="en-US" sz="1600">
                <a:solidFill>
                  <a:schemeClr val="tx1"/>
                </a:solidFill>
                <a:latin typeface="Times New Roman"/>
                <a:ea typeface="Times New Roman" panose="02020603050405020304" pitchFamily="18" charset="0"/>
                <a:cs typeface="Times New Roman"/>
              </a:rPr>
              <a:t>8b &amp; c.</a:t>
            </a:r>
            <a:r>
              <a:rPr lang="en-US" sz="1600">
                <a:solidFill>
                  <a:schemeClr val="tx1"/>
                </a:solidFill>
                <a:effectLst/>
                <a:latin typeface="Times New Roman"/>
                <a:ea typeface="Times New Roman" panose="02020603050405020304" pitchFamily="18" charset="0"/>
                <a:cs typeface="Times New Roman"/>
              </a:rPr>
              <a:t> </a:t>
            </a:r>
          </a:p>
        </p:txBody>
      </p:sp>
      <p:sp>
        <p:nvSpPr>
          <p:cNvPr id="9" name="Title 1">
            <a:extLst>
              <a:ext uri="{FF2B5EF4-FFF2-40B4-BE49-F238E27FC236}">
                <a16:creationId xmlns:a16="http://schemas.microsoft.com/office/drawing/2014/main" id="{21EB5EEA-9D83-47C2-9201-3DEEB487F84F}"/>
              </a:ext>
            </a:extLst>
          </p:cNvPr>
          <p:cNvSpPr txBox="1">
            <a:spLocks/>
          </p:cNvSpPr>
          <p:nvPr/>
        </p:nvSpPr>
        <p:spPr>
          <a:xfrm>
            <a:off x="1229563" y="-300550"/>
            <a:ext cx="6068029" cy="1234352"/>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ltLang="en-US" sz="2400" b="1">
                <a:solidFill>
                  <a:schemeClr val="tx1"/>
                </a:solidFill>
                <a:latin typeface="+mn-lt"/>
              </a:rPr>
              <a:t>ED524B Reporting Form – </a:t>
            </a:r>
            <a:r>
              <a:rPr lang="en-US" altLang="en-US" sz="2400" i="1">
                <a:solidFill>
                  <a:schemeClr val="tx1"/>
                </a:solidFill>
                <a:latin typeface="+mn-lt"/>
              </a:rPr>
              <a:t>Cover Sheet</a:t>
            </a:r>
          </a:p>
        </p:txBody>
      </p:sp>
    </p:spTree>
    <p:extLst>
      <p:ext uri="{BB962C8B-B14F-4D97-AF65-F5344CB8AC3E}">
        <p14:creationId xmlns:p14="http://schemas.microsoft.com/office/powerpoint/2010/main" val="19649111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0516254-1D9F-4F3A-9870-3A3280BE2B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DA858C7B-D4D2-4B52-B723-FFD1408DCE33}"/>
              </a:ext>
            </a:extLst>
          </p:cNvPr>
          <p:cNvSpPr>
            <a:spLocks noGrp="1"/>
          </p:cNvSpPr>
          <p:nvPr>
            <p:ph type="title"/>
          </p:nvPr>
        </p:nvSpPr>
        <p:spPr>
          <a:xfrm>
            <a:off x="1154337" y="864108"/>
            <a:ext cx="2449520" cy="5120639"/>
          </a:xfrm>
        </p:spPr>
        <p:txBody>
          <a:bodyPr rtlCol="0">
            <a:normAutofit/>
          </a:bodyPr>
          <a:lstStyle/>
          <a:p>
            <a:pPr algn="r" fontAlgn="auto">
              <a:spcAft>
                <a:spcPts val="0"/>
              </a:spcAft>
              <a:defRPr/>
            </a:pPr>
            <a:r>
              <a:rPr lang="en-US" sz="2800" b="1">
                <a:solidFill>
                  <a:schemeClr val="tx1">
                    <a:lumMod val="85000"/>
                    <a:lumOff val="15000"/>
                  </a:schemeClr>
                </a:solidFill>
                <a:latin typeface="+mn-lt"/>
              </a:rPr>
              <a:t>ED 524B – Section A</a:t>
            </a:r>
            <a:br>
              <a:rPr lang="en-US" sz="2800" b="1">
                <a:solidFill>
                  <a:schemeClr val="tx1">
                    <a:lumMod val="85000"/>
                    <a:lumOff val="15000"/>
                  </a:schemeClr>
                </a:solidFill>
                <a:latin typeface="+mn-lt"/>
              </a:rPr>
            </a:br>
            <a:r>
              <a:rPr lang="en-US" sz="2800" b="1">
                <a:solidFill>
                  <a:schemeClr val="tx1">
                    <a:lumMod val="85000"/>
                    <a:lumOff val="15000"/>
                  </a:schemeClr>
                </a:solidFill>
                <a:latin typeface="+mn-lt"/>
              </a:rPr>
              <a:t> (Project Status)</a:t>
            </a:r>
          </a:p>
        </p:txBody>
      </p:sp>
      <p:sp>
        <p:nvSpPr>
          <p:cNvPr id="10" name="Rectangle 9">
            <a:extLst>
              <a:ext uri="{FF2B5EF4-FFF2-40B4-BE49-F238E27FC236}">
                <a16:creationId xmlns:a16="http://schemas.microsoft.com/office/drawing/2014/main" id="{FC14672B-27A5-4CDA-ABAF-5E4CF4B41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65200"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2" name="Straight Connector 11">
            <a:extLst>
              <a:ext uri="{FF2B5EF4-FFF2-40B4-BE49-F238E27FC236}">
                <a16:creationId xmlns:a16="http://schemas.microsoft.com/office/drawing/2014/main" id="{8D89589C-2C90-4407-A995-05EC3DD7AB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13346" y="2085681"/>
            <a:ext cx="0" cy="2686639"/>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AE6307B-8245-409F-9957-106F7C7952A1}"/>
              </a:ext>
            </a:extLst>
          </p:cNvPr>
          <p:cNvSpPr>
            <a:spLocks noGrp="1"/>
          </p:cNvSpPr>
          <p:nvPr>
            <p:ph idx="1"/>
          </p:nvPr>
        </p:nvSpPr>
        <p:spPr>
          <a:xfrm>
            <a:off x="3966921" y="1371600"/>
            <a:ext cx="4433008" cy="5120640"/>
          </a:xfrm>
        </p:spPr>
        <p:txBody>
          <a:bodyPr rtlCol="0">
            <a:normAutofit/>
          </a:bodyPr>
          <a:lstStyle/>
          <a:p>
            <a:pPr fontAlgn="auto">
              <a:spcBef>
                <a:spcPct val="0"/>
              </a:spcBef>
              <a:spcAft>
                <a:spcPts val="600"/>
              </a:spcAft>
              <a:buFont typeface="Wingdings" panose="05000000000000000000" pitchFamily="2" charset="2"/>
              <a:buChar char="§"/>
              <a:defRPr/>
            </a:pPr>
            <a:r>
              <a:rPr lang="en-US" dirty="0"/>
              <a:t>This section requires you to report data for BOTH  “Program” and “GPRA” measures.</a:t>
            </a:r>
          </a:p>
          <a:p>
            <a:pPr fontAlgn="auto">
              <a:spcBef>
                <a:spcPct val="0"/>
              </a:spcBef>
              <a:spcAft>
                <a:spcPts val="600"/>
              </a:spcAft>
              <a:buFont typeface="Wingdings" panose="05000000000000000000" pitchFamily="2" charset="2"/>
              <a:buChar char="§"/>
              <a:defRPr/>
            </a:pPr>
            <a:endParaRPr lang="en-US" dirty="0"/>
          </a:p>
          <a:p>
            <a:pPr fontAlgn="auto">
              <a:spcBef>
                <a:spcPct val="0"/>
              </a:spcBef>
              <a:spcAft>
                <a:spcPts val="600"/>
              </a:spcAft>
              <a:buFont typeface="Wingdings" panose="05000000000000000000" pitchFamily="2" charset="2"/>
              <a:buChar char="§"/>
              <a:defRPr/>
            </a:pPr>
            <a:r>
              <a:rPr lang="en-US" dirty="0"/>
              <a:t>GPRA measures are established – please </a:t>
            </a:r>
            <a:r>
              <a:rPr lang="en-US" u="sng" dirty="0"/>
              <a:t>do not</a:t>
            </a:r>
            <a:r>
              <a:rPr lang="en-US" dirty="0"/>
              <a:t>  change the GPRA language in the Performance Measure section.</a:t>
            </a:r>
          </a:p>
          <a:p>
            <a:pPr fontAlgn="auto">
              <a:spcBef>
                <a:spcPct val="0"/>
              </a:spcBef>
              <a:spcAft>
                <a:spcPts val="600"/>
              </a:spcAft>
              <a:buFont typeface="Wingdings" panose="05000000000000000000" pitchFamily="2" charset="2"/>
              <a:buChar char="§"/>
              <a:defRPr/>
            </a:pPr>
            <a:endParaRPr lang="en-US" dirty="0"/>
          </a:p>
          <a:p>
            <a:pPr fontAlgn="auto">
              <a:spcBef>
                <a:spcPct val="0"/>
              </a:spcBef>
              <a:spcAft>
                <a:spcPts val="600"/>
              </a:spcAft>
              <a:buFont typeface="Wingdings" panose="05000000000000000000" pitchFamily="2" charset="2"/>
              <a:buChar char="§"/>
              <a:defRPr/>
            </a:pPr>
            <a:r>
              <a:rPr lang="en-US" dirty="0"/>
              <a:t>When entering data in the “Actual Performance Data” section, please include the Raw Score.</a:t>
            </a:r>
          </a:p>
          <a:p>
            <a:pPr marL="274320" indent="-274320" fontAlgn="auto">
              <a:spcBef>
                <a:spcPct val="0"/>
              </a:spcBef>
              <a:spcAft>
                <a:spcPts val="600"/>
              </a:spcAft>
              <a:defRPr/>
            </a:pPr>
            <a:endParaRPr lang="en-US" dirty="0"/>
          </a:p>
          <a:p>
            <a:pPr marL="400050" lvl="1" indent="0">
              <a:spcBef>
                <a:spcPct val="0"/>
              </a:spcBef>
              <a:spcAft>
                <a:spcPts val="600"/>
              </a:spcAft>
              <a:buNone/>
              <a:defRPr/>
            </a:pPr>
            <a:endParaRPr lang="en-US" dirty="0"/>
          </a:p>
          <a:p>
            <a:pPr marL="674370" lvl="1" indent="-274320">
              <a:spcBef>
                <a:spcPct val="0"/>
              </a:spcBef>
              <a:spcAft>
                <a:spcPts val="600"/>
              </a:spcAft>
              <a:defRPr/>
            </a:pPr>
            <a:endParaRPr lang="en-US" dirty="0"/>
          </a:p>
          <a:p>
            <a:pPr marL="274320" indent="-274320" fontAlgn="auto">
              <a:spcBef>
                <a:spcPct val="0"/>
              </a:spcBef>
              <a:spcAft>
                <a:spcPts val="600"/>
              </a:spcAft>
              <a:defRPr/>
            </a:pPr>
            <a:endParaRPr lang="en-US" dirty="0"/>
          </a:p>
          <a:p>
            <a:pPr marL="68580" indent="0" fontAlgn="auto">
              <a:spcBef>
                <a:spcPct val="0"/>
              </a:spcBef>
              <a:spcAft>
                <a:spcPts val="600"/>
              </a:spcAft>
              <a:buFont typeface="Wingdings 2" pitchFamily="18" charset="2"/>
              <a:buNone/>
              <a:defRPr/>
            </a:pPr>
            <a:endParaRPr lang="en-US" dirty="0"/>
          </a:p>
          <a:p>
            <a:pPr marL="0" indent="0" fontAlgn="auto">
              <a:spcBef>
                <a:spcPct val="0"/>
              </a:spcBef>
              <a:spcAft>
                <a:spcPts val="600"/>
              </a:spcAft>
              <a:buFont typeface="Arial" charset="0"/>
              <a:buNone/>
              <a:defRPr/>
            </a:pPr>
            <a:endParaRPr lang="en-US" dirty="0"/>
          </a:p>
        </p:txBody>
      </p:sp>
      <p:sp>
        <p:nvSpPr>
          <p:cNvPr id="14" name="Rectangle 13">
            <a:extLst>
              <a:ext uri="{FF2B5EF4-FFF2-40B4-BE49-F238E27FC236}">
                <a16:creationId xmlns:a16="http://schemas.microsoft.com/office/drawing/2014/main" id="{9A206779-5C74-4555-94BC-5845C92EC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62991" y="767825"/>
            <a:ext cx="381009" cy="5328173"/>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ed524b_status  -  Read-Only  -  Compatibility Mode - Word">
            <a:extLst>
              <a:ext uri="{FF2B5EF4-FFF2-40B4-BE49-F238E27FC236}">
                <a16:creationId xmlns:a16="http://schemas.microsoft.com/office/drawing/2014/main" id="{6F17629F-AA21-4AAA-BE8A-96093E0BD44E}"/>
              </a:ext>
            </a:extLst>
          </p:cNvPr>
          <p:cNvPicPr>
            <a:picLocks noChangeAspect="1"/>
          </p:cNvPicPr>
          <p:nvPr/>
        </p:nvPicPr>
        <p:blipFill rotWithShape="1">
          <a:blip r:embed="rId2">
            <a:extLst>
              <a:ext uri="{28A0092B-C50C-407E-A947-70E740481C1C}">
                <a14:useLocalDpi xmlns:a14="http://schemas.microsoft.com/office/drawing/2010/main" val="0"/>
              </a:ext>
            </a:extLst>
          </a:blip>
          <a:srcRect l="21667" t="23519" r="24167" b="3406"/>
          <a:stretch/>
        </p:blipFill>
        <p:spPr>
          <a:xfrm>
            <a:off x="889840" y="607894"/>
            <a:ext cx="7568360" cy="5488106"/>
          </a:xfrm>
          <a:prstGeom prst="rect">
            <a:avLst/>
          </a:prstGeom>
        </p:spPr>
      </p:pic>
    </p:spTree>
    <p:extLst>
      <p:ext uri="{BB962C8B-B14F-4D97-AF65-F5344CB8AC3E}">
        <p14:creationId xmlns:p14="http://schemas.microsoft.com/office/powerpoint/2010/main" val="33380292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C849F69-E71B-1F05-9055-D289F67F68B6}"/>
              </a:ext>
            </a:extLst>
          </p:cNvPr>
          <p:cNvSpPr txBox="1"/>
          <p:nvPr/>
        </p:nvSpPr>
        <p:spPr>
          <a:xfrm>
            <a:off x="1" y="1029095"/>
            <a:ext cx="2557448" cy="4316566"/>
          </a:xfrm>
          <a:prstGeom prst="rect">
            <a:avLst/>
          </a:prstGeom>
          <a:noFill/>
        </p:spPr>
        <p:txBody>
          <a:bodyPr wrap="square" rtlCol="0">
            <a:spAutoFit/>
          </a:bodyPr>
          <a:lstStyle/>
          <a:p>
            <a:pPr algn="ctr"/>
            <a:r>
              <a:rPr lang="en-US" sz="2025" b="1">
                <a:solidFill>
                  <a:schemeClr val="bg1"/>
                </a:solidFill>
                <a:latin typeface="+mj-lt"/>
                <a:ea typeface="+mj-ea"/>
                <a:cs typeface="+mj-cs"/>
              </a:rPr>
              <a:t>ED 524B Section A:</a:t>
            </a:r>
          </a:p>
          <a:p>
            <a:endParaRPr lang="en-US" sz="600" b="1">
              <a:solidFill>
                <a:schemeClr val="bg1"/>
              </a:solidFill>
              <a:latin typeface="+mj-lt"/>
              <a:ea typeface="+mj-ea"/>
              <a:cs typeface="+mj-cs"/>
            </a:endParaRPr>
          </a:p>
          <a:p>
            <a:pPr algn="ctr"/>
            <a:r>
              <a:rPr lang="en-US" sz="1275">
                <a:solidFill>
                  <a:schemeClr val="bg1"/>
                </a:solidFill>
                <a:latin typeface="+mj-lt"/>
                <a:ea typeface="+mj-ea"/>
                <a:cs typeface="+mj-cs"/>
              </a:rPr>
              <a:t>    </a:t>
            </a:r>
            <a:r>
              <a:rPr lang="en-US" sz="1275" u="sng">
                <a:solidFill>
                  <a:schemeClr val="bg1"/>
                </a:solidFill>
                <a:latin typeface="+mj-lt"/>
                <a:ea typeface="+mj-ea"/>
                <a:cs typeface="+mj-cs"/>
              </a:rPr>
              <a:t>Progress Status Charts: </a:t>
            </a:r>
            <a:r>
              <a:rPr lang="en-US" sz="1275" b="1">
                <a:solidFill>
                  <a:schemeClr val="bg1"/>
                </a:solidFill>
                <a:latin typeface="+mj-lt"/>
                <a:ea typeface="+mj-ea"/>
                <a:cs typeface="+mj-cs"/>
              </a:rPr>
              <a:t>(Required)</a:t>
            </a:r>
          </a:p>
          <a:p>
            <a:endParaRPr lang="en-US" sz="1275">
              <a:solidFill>
                <a:schemeClr val="bg1"/>
              </a:solidFill>
              <a:latin typeface="+mj-lt"/>
              <a:ea typeface="+mj-ea"/>
              <a:cs typeface="+mj-cs"/>
            </a:endParaRPr>
          </a:p>
          <a:p>
            <a:r>
              <a:rPr lang="en-US" sz="1275" b="1">
                <a:solidFill>
                  <a:schemeClr val="bg1"/>
                </a:solidFill>
                <a:latin typeface="+mj-lt"/>
                <a:ea typeface="+mj-ea"/>
                <a:cs typeface="+mj-cs"/>
              </a:rPr>
              <a:t>	</a:t>
            </a:r>
            <a:r>
              <a:rPr lang="en-US" sz="1275">
                <a:solidFill>
                  <a:schemeClr val="bg1"/>
                </a:solidFill>
                <a:latin typeface="+mj-lt"/>
                <a:ea typeface="+mj-ea"/>
                <a:cs typeface="+mj-cs"/>
              </a:rPr>
              <a:t>List the GPRA 	Performance Measure 	and Measure Type: (and 	Project if applicable) 	only</a:t>
            </a:r>
          </a:p>
          <a:p>
            <a:r>
              <a:rPr lang="en-US" sz="1275">
                <a:solidFill>
                  <a:schemeClr val="bg1"/>
                </a:solidFill>
                <a:latin typeface="+mj-lt"/>
                <a:ea typeface="+mj-ea"/>
                <a:cs typeface="+mj-cs"/>
              </a:rPr>
              <a:t>	</a:t>
            </a:r>
            <a:endParaRPr lang="en-US" sz="600" b="1">
              <a:solidFill>
                <a:schemeClr val="bg1"/>
              </a:solidFill>
              <a:latin typeface="+mj-lt"/>
              <a:ea typeface="+mj-ea"/>
              <a:cs typeface="+mj-cs"/>
            </a:endParaRPr>
          </a:p>
          <a:p>
            <a:pPr algn="ctr"/>
            <a:r>
              <a:rPr lang="en-US" sz="1275" u="sng">
                <a:solidFill>
                  <a:schemeClr val="bg1"/>
                </a:solidFill>
                <a:latin typeface="+mj-lt"/>
                <a:ea typeface="+mj-ea"/>
                <a:cs typeface="+mj-cs"/>
              </a:rPr>
              <a:t>Explanation of Progress:</a:t>
            </a:r>
          </a:p>
          <a:p>
            <a:pPr algn="ctr"/>
            <a:r>
              <a:rPr lang="en-US" sz="1275" b="1">
                <a:solidFill>
                  <a:schemeClr val="bg1"/>
                </a:solidFill>
                <a:latin typeface="+mj-lt"/>
                <a:ea typeface="+mj-ea"/>
                <a:cs typeface="+mj-cs"/>
              </a:rPr>
              <a:t>(Required)</a:t>
            </a:r>
          </a:p>
          <a:p>
            <a:pPr algn="ctr"/>
            <a:endParaRPr lang="en-US" sz="1275">
              <a:solidFill>
                <a:schemeClr val="bg1"/>
              </a:solidFill>
              <a:latin typeface="+mj-lt"/>
              <a:ea typeface="+mj-ea"/>
              <a:cs typeface="+mj-cs"/>
            </a:endParaRPr>
          </a:p>
          <a:p>
            <a:r>
              <a:rPr lang="en-US" sz="1275">
                <a:solidFill>
                  <a:schemeClr val="bg1"/>
                </a:solidFill>
                <a:latin typeface="+mj-lt"/>
                <a:ea typeface="+mj-ea"/>
                <a:cs typeface="+mj-cs"/>
              </a:rPr>
              <a:t>	Provide a written 	explanation of your 	progress so far towards </a:t>
            </a:r>
          </a:p>
          <a:p>
            <a:r>
              <a:rPr lang="en-US" sz="1275">
                <a:solidFill>
                  <a:schemeClr val="bg1"/>
                </a:solidFill>
                <a:latin typeface="+mj-lt"/>
                <a:ea typeface="+mj-ea"/>
                <a:cs typeface="+mj-cs"/>
              </a:rPr>
              <a:t>              each GPRA measure and </a:t>
            </a:r>
          </a:p>
          <a:p>
            <a:r>
              <a:rPr lang="en-US" sz="1275">
                <a:solidFill>
                  <a:schemeClr val="bg1"/>
                </a:solidFill>
                <a:latin typeface="+mj-lt"/>
                <a:ea typeface="+mj-ea"/>
                <a:cs typeface="+mj-cs"/>
              </a:rPr>
              <a:t>              any individual project 	measures established 	in your application.</a:t>
            </a:r>
          </a:p>
        </p:txBody>
      </p:sp>
      <p:pic>
        <p:nvPicPr>
          <p:cNvPr id="4" name="Picture 3">
            <a:extLst>
              <a:ext uri="{FF2B5EF4-FFF2-40B4-BE49-F238E27FC236}">
                <a16:creationId xmlns:a16="http://schemas.microsoft.com/office/drawing/2014/main" id="{61687449-6BB2-4AE8-7C8B-5D578277253D}"/>
              </a:ext>
            </a:extLst>
          </p:cNvPr>
          <p:cNvPicPr>
            <a:picLocks noChangeAspect="1"/>
          </p:cNvPicPr>
          <p:nvPr/>
        </p:nvPicPr>
        <p:blipFill rotWithShape="1">
          <a:blip r:embed="rId3"/>
          <a:srcRect l="29139" t="29936" r="30033" b="15433"/>
          <a:stretch/>
        </p:blipFill>
        <p:spPr>
          <a:xfrm>
            <a:off x="3216165" y="857250"/>
            <a:ext cx="5115910" cy="5143500"/>
          </a:xfrm>
          <a:prstGeom prst="rect">
            <a:avLst/>
          </a:prstGeom>
        </p:spPr>
      </p:pic>
      <p:sp>
        <p:nvSpPr>
          <p:cNvPr id="2" name="TextBox 1">
            <a:extLst>
              <a:ext uri="{FF2B5EF4-FFF2-40B4-BE49-F238E27FC236}">
                <a16:creationId xmlns:a16="http://schemas.microsoft.com/office/drawing/2014/main" id="{102BCB39-9EB0-0BC7-FACA-8003BD236D3A}"/>
              </a:ext>
            </a:extLst>
          </p:cNvPr>
          <p:cNvSpPr txBox="1"/>
          <p:nvPr/>
        </p:nvSpPr>
        <p:spPr>
          <a:xfrm>
            <a:off x="3511296" y="994410"/>
            <a:ext cx="445770" cy="300082"/>
          </a:xfrm>
          <a:prstGeom prst="rect">
            <a:avLst/>
          </a:prstGeom>
          <a:solidFill>
            <a:schemeClr val="bg1"/>
          </a:solidFill>
        </p:spPr>
        <p:txBody>
          <a:bodyPr wrap="square" rtlCol="0">
            <a:spAutoFit/>
          </a:bodyPr>
          <a:lstStyle/>
          <a:p>
            <a:endParaRPr lang="en-US" sz="1350"/>
          </a:p>
        </p:txBody>
      </p:sp>
      <p:sp>
        <p:nvSpPr>
          <p:cNvPr id="3" name="Arrow: Right 2">
            <a:extLst>
              <a:ext uri="{FF2B5EF4-FFF2-40B4-BE49-F238E27FC236}">
                <a16:creationId xmlns:a16="http://schemas.microsoft.com/office/drawing/2014/main" id="{B729B447-24B1-30D5-30EF-6505560C9AA1}"/>
              </a:ext>
            </a:extLst>
          </p:cNvPr>
          <p:cNvSpPr/>
          <p:nvPr/>
        </p:nvSpPr>
        <p:spPr>
          <a:xfrm>
            <a:off x="2573516" y="4470122"/>
            <a:ext cx="733806" cy="36347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6" name="Picture 5">
            <a:extLst>
              <a:ext uri="{FF2B5EF4-FFF2-40B4-BE49-F238E27FC236}">
                <a16:creationId xmlns:a16="http://schemas.microsoft.com/office/drawing/2014/main" id="{26FBB88C-2904-91D4-BE46-305B95A150A0}"/>
              </a:ext>
            </a:extLst>
          </p:cNvPr>
          <p:cNvPicPr>
            <a:picLocks noChangeAspect="1"/>
          </p:cNvPicPr>
          <p:nvPr/>
        </p:nvPicPr>
        <p:blipFill>
          <a:blip r:embed="rId4"/>
          <a:stretch>
            <a:fillRect/>
          </a:stretch>
        </p:blipFill>
        <p:spPr>
          <a:xfrm>
            <a:off x="2573212" y="2533325"/>
            <a:ext cx="749873" cy="406943"/>
          </a:xfrm>
          <a:prstGeom prst="rect">
            <a:avLst/>
          </a:prstGeom>
        </p:spPr>
      </p:pic>
      <p:pic>
        <p:nvPicPr>
          <p:cNvPr id="7" name="Picture 6">
            <a:extLst>
              <a:ext uri="{FF2B5EF4-FFF2-40B4-BE49-F238E27FC236}">
                <a16:creationId xmlns:a16="http://schemas.microsoft.com/office/drawing/2014/main" id="{93DFF80E-C934-A068-C6BB-6B1D730F07C2}"/>
              </a:ext>
            </a:extLst>
          </p:cNvPr>
          <p:cNvPicPr>
            <a:picLocks noChangeAspect="1"/>
          </p:cNvPicPr>
          <p:nvPr/>
        </p:nvPicPr>
        <p:blipFill>
          <a:blip r:embed="rId4"/>
          <a:stretch>
            <a:fillRect/>
          </a:stretch>
        </p:blipFill>
        <p:spPr>
          <a:xfrm>
            <a:off x="2573212" y="3559003"/>
            <a:ext cx="749873" cy="406943"/>
          </a:xfrm>
          <a:prstGeom prst="rect">
            <a:avLst/>
          </a:prstGeom>
        </p:spPr>
      </p:pic>
      <p:pic>
        <p:nvPicPr>
          <p:cNvPr id="8" name="Picture 7">
            <a:extLst>
              <a:ext uri="{FF2B5EF4-FFF2-40B4-BE49-F238E27FC236}">
                <a16:creationId xmlns:a16="http://schemas.microsoft.com/office/drawing/2014/main" id="{81627C7F-7A85-4C53-AEB6-36E6819CEDED}"/>
              </a:ext>
            </a:extLst>
          </p:cNvPr>
          <p:cNvPicPr>
            <a:picLocks noChangeAspect="1"/>
          </p:cNvPicPr>
          <p:nvPr/>
        </p:nvPicPr>
        <p:blipFill>
          <a:blip r:embed="rId4"/>
          <a:stretch>
            <a:fillRect/>
          </a:stretch>
        </p:blipFill>
        <p:spPr>
          <a:xfrm>
            <a:off x="4655475" y="2533325"/>
            <a:ext cx="749873" cy="406943"/>
          </a:xfrm>
          <a:prstGeom prst="rect">
            <a:avLst/>
          </a:prstGeom>
        </p:spPr>
      </p:pic>
      <p:pic>
        <p:nvPicPr>
          <p:cNvPr id="9" name="Picture 8">
            <a:extLst>
              <a:ext uri="{FF2B5EF4-FFF2-40B4-BE49-F238E27FC236}">
                <a16:creationId xmlns:a16="http://schemas.microsoft.com/office/drawing/2014/main" id="{A6E95F0F-089C-0FEC-C8A4-1A6D5D88D949}"/>
              </a:ext>
            </a:extLst>
          </p:cNvPr>
          <p:cNvPicPr>
            <a:picLocks noChangeAspect="1"/>
          </p:cNvPicPr>
          <p:nvPr/>
        </p:nvPicPr>
        <p:blipFill>
          <a:blip r:embed="rId4"/>
          <a:stretch>
            <a:fillRect/>
          </a:stretch>
        </p:blipFill>
        <p:spPr>
          <a:xfrm>
            <a:off x="4655476" y="3571073"/>
            <a:ext cx="749873" cy="406943"/>
          </a:xfrm>
          <a:prstGeom prst="rect">
            <a:avLst/>
          </a:prstGeom>
        </p:spPr>
      </p:pic>
    </p:spTree>
    <p:extLst>
      <p:ext uri="{BB962C8B-B14F-4D97-AF65-F5344CB8AC3E}">
        <p14:creationId xmlns:p14="http://schemas.microsoft.com/office/powerpoint/2010/main" val="8866521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0516254-1D9F-4F3A-9870-3A3280BE2B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DA858C7B-D4D2-4B52-B723-FFD1408DCE33}"/>
              </a:ext>
            </a:extLst>
          </p:cNvPr>
          <p:cNvSpPr>
            <a:spLocks noGrp="1"/>
          </p:cNvSpPr>
          <p:nvPr>
            <p:ph type="title"/>
          </p:nvPr>
        </p:nvSpPr>
        <p:spPr>
          <a:xfrm>
            <a:off x="1154337" y="864108"/>
            <a:ext cx="2305435" cy="5120639"/>
          </a:xfrm>
        </p:spPr>
        <p:txBody>
          <a:bodyPr rtlCol="0">
            <a:normAutofit/>
          </a:bodyPr>
          <a:lstStyle/>
          <a:p>
            <a:pPr algn="r">
              <a:defRPr/>
            </a:pPr>
            <a:r>
              <a:rPr lang="en-US" sz="2800" b="1">
                <a:solidFill>
                  <a:schemeClr val="tx1">
                    <a:lumMod val="85000"/>
                    <a:lumOff val="15000"/>
                  </a:schemeClr>
                </a:solidFill>
              </a:rPr>
              <a:t>ED 524B: Section A (Project Status)</a:t>
            </a:r>
          </a:p>
        </p:txBody>
      </p:sp>
      <p:sp>
        <p:nvSpPr>
          <p:cNvPr id="10" name="Rectangle 9">
            <a:extLst>
              <a:ext uri="{FF2B5EF4-FFF2-40B4-BE49-F238E27FC236}">
                <a16:creationId xmlns:a16="http://schemas.microsoft.com/office/drawing/2014/main" id="{FC14672B-27A5-4CDA-ABAF-5E4CF4B41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65200"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2" name="Straight Connector 11">
            <a:extLst>
              <a:ext uri="{FF2B5EF4-FFF2-40B4-BE49-F238E27FC236}">
                <a16:creationId xmlns:a16="http://schemas.microsoft.com/office/drawing/2014/main" id="{8D89589C-2C90-4407-A995-05EC3DD7AB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13346" y="2085681"/>
            <a:ext cx="0" cy="2686639"/>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AE6307B-8245-409F-9957-106F7C7952A1}"/>
              </a:ext>
            </a:extLst>
          </p:cNvPr>
          <p:cNvSpPr>
            <a:spLocks noGrp="1"/>
          </p:cNvSpPr>
          <p:nvPr>
            <p:ph idx="1"/>
          </p:nvPr>
        </p:nvSpPr>
        <p:spPr>
          <a:xfrm>
            <a:off x="3938346" y="1532667"/>
            <a:ext cx="4433008" cy="5120640"/>
          </a:xfrm>
        </p:spPr>
        <p:txBody>
          <a:bodyPr rtlCol="0">
            <a:normAutofit/>
          </a:bodyPr>
          <a:lstStyle/>
          <a:p>
            <a:pPr marL="205740" indent="-205740">
              <a:spcBef>
                <a:spcPct val="0"/>
              </a:spcBef>
              <a:defRPr/>
            </a:pPr>
            <a:r>
              <a:rPr lang="en-US" dirty="0"/>
              <a:t>Use the Project Status Charts to input the Performance Measure and Measure Type (GPRA or Project). </a:t>
            </a:r>
          </a:p>
          <a:p>
            <a:pPr marL="0" indent="0">
              <a:spcBef>
                <a:spcPct val="0"/>
              </a:spcBef>
              <a:buNone/>
              <a:defRPr/>
            </a:pPr>
            <a:endParaRPr lang="en-US" dirty="0"/>
          </a:p>
          <a:p>
            <a:pPr marL="205740" indent="-205740">
              <a:spcBef>
                <a:spcPct val="0"/>
              </a:spcBef>
              <a:defRPr/>
            </a:pPr>
            <a:r>
              <a:rPr lang="en-US" dirty="0"/>
              <a:t>Use the Explanation of Progress sections to explain the progress you have made on each of the GPRA measures and any individual project measures you may have included in your application. </a:t>
            </a:r>
          </a:p>
          <a:p>
            <a:pPr marL="0" indent="0">
              <a:spcBef>
                <a:spcPct val="0"/>
              </a:spcBef>
              <a:buNone/>
              <a:defRPr/>
            </a:pPr>
            <a:endParaRPr lang="en-US" dirty="0"/>
          </a:p>
          <a:p>
            <a:pPr marL="205740" indent="-205740">
              <a:spcBef>
                <a:spcPct val="0"/>
              </a:spcBef>
              <a:defRPr/>
            </a:pPr>
            <a:r>
              <a:rPr lang="en-US" dirty="0"/>
              <a:t>If necessary, you may create multiple pages of Section A.</a:t>
            </a:r>
          </a:p>
          <a:p>
            <a:pPr marL="0" indent="0">
              <a:spcBef>
                <a:spcPct val="0"/>
              </a:spcBef>
              <a:buNone/>
              <a:defRPr/>
            </a:pPr>
            <a:endParaRPr lang="en-US" dirty="0"/>
          </a:p>
          <a:p>
            <a:pPr marL="0" indent="0">
              <a:spcBef>
                <a:spcPct val="0"/>
              </a:spcBef>
              <a:buNone/>
              <a:defRPr/>
            </a:pPr>
            <a:endParaRPr lang="en-US" dirty="0"/>
          </a:p>
          <a:p>
            <a:pPr marL="505778" lvl="1" indent="-205740">
              <a:spcBef>
                <a:spcPct val="0"/>
              </a:spcBef>
              <a:defRPr/>
            </a:pPr>
            <a:endParaRPr lang="en-US" dirty="0"/>
          </a:p>
          <a:p>
            <a:pPr marL="505778" lvl="1" indent="-205740">
              <a:spcBef>
                <a:spcPct val="0"/>
              </a:spcBef>
              <a:defRPr/>
            </a:pPr>
            <a:endParaRPr lang="en-US" dirty="0"/>
          </a:p>
          <a:p>
            <a:pPr marL="300038" lvl="1" indent="0">
              <a:spcBef>
                <a:spcPct val="0"/>
              </a:spcBef>
              <a:buNone/>
              <a:defRPr/>
            </a:pPr>
            <a:endParaRPr lang="en-US" dirty="0"/>
          </a:p>
          <a:p>
            <a:pPr marL="505778" lvl="1" indent="-205740">
              <a:spcBef>
                <a:spcPct val="0"/>
              </a:spcBef>
              <a:defRPr/>
            </a:pPr>
            <a:endParaRPr lang="en-US" dirty="0"/>
          </a:p>
          <a:p>
            <a:pPr marL="205740" indent="-205740">
              <a:spcBef>
                <a:spcPct val="0"/>
              </a:spcBef>
              <a:defRPr/>
            </a:pPr>
            <a:endParaRPr lang="en-US" dirty="0"/>
          </a:p>
          <a:p>
            <a:pPr marL="51435" indent="0">
              <a:spcBef>
                <a:spcPct val="0"/>
              </a:spcBef>
              <a:buNone/>
              <a:defRPr/>
            </a:pPr>
            <a:endParaRPr lang="en-US" dirty="0"/>
          </a:p>
          <a:p>
            <a:pPr marL="0" indent="0">
              <a:spcBef>
                <a:spcPct val="0"/>
              </a:spcBef>
              <a:buNone/>
              <a:defRPr/>
            </a:pPr>
            <a:endParaRPr lang="en-US" dirty="0"/>
          </a:p>
        </p:txBody>
      </p:sp>
      <p:sp>
        <p:nvSpPr>
          <p:cNvPr id="14" name="Rectangle 13">
            <a:extLst>
              <a:ext uri="{FF2B5EF4-FFF2-40B4-BE49-F238E27FC236}">
                <a16:creationId xmlns:a16="http://schemas.microsoft.com/office/drawing/2014/main" id="{9A206779-5C74-4555-94BC-5845C92EC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62991" y="767825"/>
            <a:ext cx="381009" cy="5328173"/>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AE6307B-8245-409F-9957-106F7C7952A1}"/>
              </a:ext>
            </a:extLst>
          </p:cNvPr>
          <p:cNvSpPr>
            <a:spLocks noGrp="1"/>
          </p:cNvSpPr>
          <p:nvPr>
            <p:ph idx="1"/>
          </p:nvPr>
        </p:nvSpPr>
        <p:spPr>
          <a:xfrm>
            <a:off x="2864543" y="838200"/>
            <a:ext cx="5704572" cy="5249334"/>
          </a:xfrm>
        </p:spPr>
        <p:txBody>
          <a:bodyPr rtlCol="0" anchor="ctr">
            <a:normAutofit/>
          </a:bodyPr>
          <a:lstStyle/>
          <a:p>
            <a:pPr marL="0" indent="0">
              <a:spcBef>
                <a:spcPct val="0"/>
              </a:spcBef>
              <a:spcAft>
                <a:spcPts val="600"/>
              </a:spcAft>
              <a:buNone/>
              <a:defRPr/>
            </a:pPr>
            <a:r>
              <a:rPr lang="en-US" sz="2000"/>
              <a:t>Use the Explanation of Progress section to provide details (i.e.):</a:t>
            </a:r>
          </a:p>
          <a:p>
            <a:pPr marL="674370" lvl="1" indent="-274320">
              <a:spcBef>
                <a:spcPct val="0"/>
              </a:spcBef>
              <a:spcAft>
                <a:spcPts val="600"/>
              </a:spcAft>
              <a:defRPr/>
            </a:pPr>
            <a:r>
              <a:rPr lang="en-US" sz="2000"/>
              <a:t>Data-collection procedures,</a:t>
            </a:r>
          </a:p>
          <a:p>
            <a:pPr marL="674370" lvl="1" indent="-274320">
              <a:spcBef>
                <a:spcPct val="0"/>
              </a:spcBef>
              <a:spcAft>
                <a:spcPts val="600"/>
              </a:spcAft>
              <a:defRPr/>
            </a:pPr>
            <a:r>
              <a:rPr lang="en-US" sz="2000"/>
              <a:t>Data explanations,</a:t>
            </a:r>
          </a:p>
          <a:p>
            <a:pPr marL="674370" lvl="1" indent="-274320">
              <a:spcBef>
                <a:spcPct val="0"/>
              </a:spcBef>
              <a:spcAft>
                <a:spcPts val="600"/>
              </a:spcAft>
              <a:defRPr/>
            </a:pPr>
            <a:r>
              <a:rPr lang="en-US" sz="2000"/>
              <a:t>Response rates, etc.</a:t>
            </a:r>
          </a:p>
          <a:p>
            <a:pPr marL="274320" indent="-274320">
              <a:spcBef>
                <a:spcPct val="0"/>
              </a:spcBef>
              <a:spcAft>
                <a:spcPts val="600"/>
              </a:spcAft>
              <a:defRPr/>
            </a:pPr>
            <a:endParaRPr lang="en-US" sz="1800"/>
          </a:p>
          <a:p>
            <a:pPr marL="400050" lvl="1" indent="0">
              <a:spcBef>
                <a:spcPct val="0"/>
              </a:spcBef>
              <a:spcAft>
                <a:spcPts val="600"/>
              </a:spcAft>
              <a:buNone/>
              <a:defRPr/>
            </a:pPr>
            <a:endParaRPr lang="en-US" sz="1800"/>
          </a:p>
          <a:p>
            <a:pPr marL="274320" indent="-274320" fontAlgn="auto">
              <a:spcBef>
                <a:spcPct val="0"/>
              </a:spcBef>
              <a:spcAft>
                <a:spcPts val="600"/>
              </a:spcAft>
              <a:defRPr/>
            </a:pPr>
            <a:endParaRPr lang="en-US" sz="1800"/>
          </a:p>
          <a:p>
            <a:pPr marL="68580" indent="0" fontAlgn="auto">
              <a:spcBef>
                <a:spcPct val="0"/>
              </a:spcBef>
              <a:spcAft>
                <a:spcPts val="600"/>
              </a:spcAft>
              <a:buFont typeface="Wingdings 2" pitchFamily="18" charset="2"/>
              <a:buNone/>
              <a:defRPr/>
            </a:pPr>
            <a:endParaRPr lang="en-US" sz="1800"/>
          </a:p>
          <a:p>
            <a:pPr marL="0" indent="0" fontAlgn="auto">
              <a:spcBef>
                <a:spcPct val="0"/>
              </a:spcBef>
              <a:spcAft>
                <a:spcPts val="600"/>
              </a:spcAft>
              <a:buFont typeface="Arial" charset="0"/>
              <a:buNone/>
              <a:defRPr/>
            </a:pPr>
            <a:endParaRPr lang="en-US" sz="1800"/>
          </a:p>
        </p:txBody>
      </p:sp>
      <p:sp>
        <p:nvSpPr>
          <p:cNvPr id="9" name="Title 1">
            <a:extLst>
              <a:ext uri="{FF2B5EF4-FFF2-40B4-BE49-F238E27FC236}">
                <a16:creationId xmlns:a16="http://schemas.microsoft.com/office/drawing/2014/main" id="{3141E61C-50C1-0B71-FAEA-D61DA4D01A71}"/>
              </a:ext>
            </a:extLst>
          </p:cNvPr>
          <p:cNvSpPr txBox="1">
            <a:spLocks/>
          </p:cNvSpPr>
          <p:nvPr/>
        </p:nvSpPr>
        <p:spPr>
          <a:xfrm>
            <a:off x="-76200" y="533400"/>
            <a:ext cx="2743200" cy="5249334"/>
          </a:xfrm>
          <a:prstGeom prst="rect">
            <a:avLst/>
          </a:prstGeom>
        </p:spPr>
        <p:txBody>
          <a:bodyPr vert="horz" lIns="91440" tIns="45720" rIns="91440" bIns="45720" rtlCol="0" anchor="ctr">
            <a:normAutofit/>
          </a:bodyPr>
          <a:lstStyle>
            <a:lvl1pPr algn="l" defTabSz="914400" rtl="0" eaLnBrk="1" latinLnBrk="0" hangingPunct="1">
              <a:lnSpc>
                <a:spcPct val="80000"/>
              </a:lnSpc>
              <a:spcBef>
                <a:spcPct val="0"/>
              </a:spcBef>
              <a:buNone/>
              <a:defRPr sz="4400" kern="1200" cap="all" spc="100" baseline="0">
                <a:solidFill>
                  <a:schemeClr val="tx1">
                    <a:lumMod val="95000"/>
                    <a:lumOff val="5000"/>
                  </a:schemeClr>
                </a:solidFill>
                <a:latin typeface="+mj-lt"/>
                <a:ea typeface="+mj-ea"/>
                <a:cs typeface="+mj-cs"/>
              </a:defRPr>
            </a:lvl1pPr>
          </a:lstStyle>
          <a:p>
            <a:pPr algn="ctr">
              <a:defRPr/>
            </a:pPr>
            <a:r>
              <a:rPr lang="en-US" sz="2800" b="1">
                <a:solidFill>
                  <a:schemeClr val="bg1"/>
                </a:solidFill>
                <a:latin typeface="+mn-lt"/>
              </a:rPr>
              <a:t>ED 524B – Section A</a:t>
            </a:r>
            <a:br>
              <a:rPr lang="en-US" sz="2800" b="1">
                <a:solidFill>
                  <a:schemeClr val="bg1"/>
                </a:solidFill>
                <a:latin typeface="+mn-lt"/>
              </a:rPr>
            </a:br>
            <a:r>
              <a:rPr lang="en-US" sz="2800" b="1">
                <a:solidFill>
                  <a:schemeClr val="bg1"/>
                </a:solidFill>
                <a:latin typeface="+mn-lt"/>
              </a:rPr>
              <a:t> </a:t>
            </a:r>
            <a:r>
              <a:rPr lang="en-US" sz="2000" b="1">
                <a:solidFill>
                  <a:schemeClr val="bg1"/>
                </a:solidFill>
                <a:latin typeface="+mn-lt"/>
              </a:rPr>
              <a:t>(Project Status charts)</a:t>
            </a:r>
          </a:p>
        </p:txBody>
      </p:sp>
    </p:spTree>
    <p:extLst>
      <p:ext uri="{BB962C8B-B14F-4D97-AF65-F5344CB8AC3E}">
        <p14:creationId xmlns:p14="http://schemas.microsoft.com/office/powerpoint/2010/main" val="26330203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6ADA6A4-0E3A-4918-B6D4-22715A55CC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79EF8B0-F266-4D16-A66B-C33723680B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58952"/>
            <a:ext cx="2582693" cy="5330952"/>
          </a:xfrm>
          <a:prstGeom prst="rect">
            <a:avLst/>
          </a:prstGeom>
          <a:solidFill>
            <a:srgbClr val="17385D"/>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198D2663-AD7F-22E0-0E26-401994418EFA}"/>
              </a:ext>
            </a:extLst>
          </p:cNvPr>
          <p:cNvSpPr>
            <a:spLocks noGrp="1"/>
          </p:cNvSpPr>
          <p:nvPr>
            <p:ph type="title"/>
          </p:nvPr>
        </p:nvSpPr>
        <p:spPr>
          <a:xfrm>
            <a:off x="189689" y="1123837"/>
            <a:ext cx="2210611" cy="4601183"/>
          </a:xfrm>
        </p:spPr>
        <p:txBody>
          <a:bodyPr>
            <a:normAutofit/>
          </a:bodyPr>
          <a:lstStyle/>
          <a:p>
            <a:r>
              <a:rPr lang="en-US" b="1"/>
              <a:t>MHSP GPRA Overview</a:t>
            </a:r>
          </a:p>
        </p:txBody>
      </p:sp>
      <p:sp>
        <p:nvSpPr>
          <p:cNvPr id="3" name="Content Placeholder 2">
            <a:extLst>
              <a:ext uri="{FF2B5EF4-FFF2-40B4-BE49-F238E27FC236}">
                <a16:creationId xmlns:a16="http://schemas.microsoft.com/office/drawing/2014/main" id="{63598D0A-68D9-A5D5-4BC2-F6035C78025F}"/>
              </a:ext>
            </a:extLst>
          </p:cNvPr>
          <p:cNvSpPr>
            <a:spLocks noGrp="1"/>
          </p:cNvSpPr>
          <p:nvPr>
            <p:ph idx="1"/>
          </p:nvPr>
        </p:nvSpPr>
        <p:spPr>
          <a:xfrm>
            <a:off x="2901951" y="864108"/>
            <a:ext cx="5486400" cy="2998765"/>
          </a:xfrm>
        </p:spPr>
        <p:txBody>
          <a:bodyPr>
            <a:normAutofit/>
          </a:bodyPr>
          <a:lstStyle/>
          <a:p>
            <a:pPr marL="385445" indent="-385445">
              <a:buClr>
                <a:srgbClr val="FFE412"/>
              </a:buClr>
              <a:buFont typeface="+mj-lt"/>
              <a:buAutoNum type="arabicPeriod"/>
            </a:pPr>
            <a:r>
              <a:rPr lang="en-US"/>
              <a:t>Training</a:t>
            </a:r>
          </a:p>
          <a:p>
            <a:pPr marL="385445" indent="-385445">
              <a:buClr>
                <a:srgbClr val="FFE412"/>
              </a:buClr>
              <a:buFont typeface="+mj-lt"/>
              <a:buAutoNum type="arabicPeriod"/>
            </a:pPr>
            <a:r>
              <a:rPr lang="en-US"/>
              <a:t>Placement</a:t>
            </a:r>
          </a:p>
          <a:p>
            <a:pPr marL="385445" indent="-385445">
              <a:buClr>
                <a:srgbClr val="FFE412"/>
              </a:buClr>
              <a:buFont typeface="+mj-lt"/>
              <a:buAutoNum type="arabicPeriod"/>
            </a:pPr>
            <a:r>
              <a:rPr lang="en-US"/>
              <a:t>Hiring</a:t>
            </a:r>
            <a:endParaRPr lang="en-US">
              <a:highlight>
                <a:srgbClr val="FFFF00"/>
              </a:highlight>
            </a:endParaRPr>
          </a:p>
        </p:txBody>
      </p:sp>
      <p:pic>
        <p:nvPicPr>
          <p:cNvPr id="4" name="Picture 3" descr="Logo&#10;&#10;Description automatically generated">
            <a:extLst>
              <a:ext uri="{FF2B5EF4-FFF2-40B4-BE49-F238E27FC236}">
                <a16:creationId xmlns:a16="http://schemas.microsoft.com/office/drawing/2014/main" id="{759B5EB3-DF9E-139C-1F66-1F5174EAA1A5}"/>
              </a:ext>
            </a:extLst>
          </p:cNvPr>
          <p:cNvPicPr>
            <a:picLocks noChangeAspect="1"/>
          </p:cNvPicPr>
          <p:nvPr/>
        </p:nvPicPr>
        <p:blipFill>
          <a:blip r:embed="rId2"/>
          <a:stretch>
            <a:fillRect/>
          </a:stretch>
        </p:blipFill>
        <p:spPr>
          <a:xfrm>
            <a:off x="2901951" y="4640886"/>
            <a:ext cx="5486400" cy="960120"/>
          </a:xfrm>
          <a:prstGeom prst="rect">
            <a:avLst/>
          </a:prstGeom>
        </p:spPr>
      </p:pic>
      <p:sp>
        <p:nvSpPr>
          <p:cNvPr id="13" name="Rectangle 12">
            <a:extLst>
              <a:ext uri="{FF2B5EF4-FFF2-40B4-BE49-F238E27FC236}">
                <a16:creationId xmlns:a16="http://schemas.microsoft.com/office/drawing/2014/main" id="{D9D0B110-82F6-41DA-8945-C8411E576A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61898" y="758952"/>
            <a:ext cx="288036"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5452590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DA4BC-8A3D-2F66-35E7-F6B2B9FE38E3}"/>
              </a:ext>
            </a:extLst>
          </p:cNvPr>
          <p:cNvSpPr>
            <a:spLocks noGrp="1"/>
          </p:cNvSpPr>
          <p:nvPr>
            <p:ph type="title"/>
          </p:nvPr>
        </p:nvSpPr>
        <p:spPr>
          <a:xfrm>
            <a:off x="4114800" y="990600"/>
            <a:ext cx="4083287" cy="1051853"/>
          </a:xfrm>
        </p:spPr>
        <p:txBody>
          <a:bodyPr anchor="t">
            <a:normAutofit/>
          </a:bodyPr>
          <a:lstStyle/>
          <a:p>
            <a:r>
              <a:rPr lang="en-US" sz="3200" b="1">
                <a:solidFill>
                  <a:schemeClr val="tx1"/>
                </a:solidFill>
              </a:rPr>
              <a:t>Key Definition</a:t>
            </a:r>
          </a:p>
        </p:txBody>
      </p:sp>
      <p:sp>
        <p:nvSpPr>
          <p:cNvPr id="3" name="Content Placeholder 2">
            <a:extLst>
              <a:ext uri="{FF2B5EF4-FFF2-40B4-BE49-F238E27FC236}">
                <a16:creationId xmlns:a16="http://schemas.microsoft.com/office/drawing/2014/main" id="{9053F2E4-4715-13E7-53BA-1E3106A44A4D}"/>
              </a:ext>
            </a:extLst>
          </p:cNvPr>
          <p:cNvSpPr>
            <a:spLocks noGrp="1"/>
          </p:cNvSpPr>
          <p:nvPr>
            <p:ph idx="1"/>
          </p:nvPr>
        </p:nvSpPr>
        <p:spPr>
          <a:xfrm>
            <a:off x="4191000" y="1905000"/>
            <a:ext cx="4419600" cy="2693405"/>
          </a:xfrm>
        </p:spPr>
        <p:txBody>
          <a:bodyPr>
            <a:normAutofit/>
          </a:bodyPr>
          <a:lstStyle/>
          <a:p>
            <a:pPr marL="0" indent="0">
              <a:buNone/>
            </a:pPr>
            <a:r>
              <a:rPr lang="en-US" b="1" dirty="0"/>
              <a:t>Unduplicated</a:t>
            </a:r>
            <a:r>
              <a:rPr lang="en-US" dirty="0"/>
              <a:t>: </a:t>
            </a:r>
          </a:p>
          <a:p>
            <a:pPr marL="0" indent="0">
              <a:buNone/>
            </a:pPr>
            <a:r>
              <a:rPr lang="en-US" dirty="0"/>
              <a:t>Counts for GPRAs 1, 2, and 3 should be unduplicated. Thus, if you count a provider toward a GPRA in your Year 1 APR, they should not be counted toward that same GPRA in the Year 2 APR. </a:t>
            </a:r>
          </a:p>
        </p:txBody>
      </p:sp>
      <p:pic>
        <p:nvPicPr>
          <p:cNvPr id="5" name="Picture 4" descr="Children in botanical garden">
            <a:extLst>
              <a:ext uri="{FF2B5EF4-FFF2-40B4-BE49-F238E27FC236}">
                <a16:creationId xmlns:a16="http://schemas.microsoft.com/office/drawing/2014/main" id="{1457BA9F-E4A5-9229-1CE0-CCADD1652CD3}"/>
              </a:ext>
            </a:extLst>
          </p:cNvPr>
          <p:cNvPicPr>
            <a:picLocks noChangeAspect="1"/>
          </p:cNvPicPr>
          <p:nvPr/>
        </p:nvPicPr>
        <p:blipFill>
          <a:blip r:embed="rId2"/>
          <a:srcRect l="24948" r="24948"/>
          <a:stretch/>
        </p:blipFill>
        <p:spPr>
          <a:xfrm>
            <a:off x="99016" y="857257"/>
            <a:ext cx="3863384" cy="5143493"/>
          </a:xfrm>
          <a:prstGeom prst="rect">
            <a:avLst/>
          </a:prstGeom>
        </p:spPr>
      </p:pic>
      <p:sp>
        <p:nvSpPr>
          <p:cNvPr id="6" name="TextBox 5">
            <a:extLst>
              <a:ext uri="{FF2B5EF4-FFF2-40B4-BE49-F238E27FC236}">
                <a16:creationId xmlns:a16="http://schemas.microsoft.com/office/drawing/2014/main" id="{F464C97A-44B5-0998-B646-365E9AFE8203}"/>
              </a:ext>
            </a:extLst>
          </p:cNvPr>
          <p:cNvSpPr txBox="1"/>
          <p:nvPr/>
        </p:nvSpPr>
        <p:spPr>
          <a:xfrm>
            <a:off x="6077505" y="226381"/>
            <a:ext cx="2514600" cy="369332"/>
          </a:xfrm>
          <a:prstGeom prst="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p:spPr>
        <p:txBody>
          <a:bodyPr wrap="square" rtlCol="0">
            <a:spAutoFit/>
          </a:bodyPr>
          <a:lstStyle/>
          <a:p>
            <a:pPr algn="r"/>
            <a:r>
              <a:rPr lang="en-US" b="1" i="1"/>
              <a:t>MHSP Program</a:t>
            </a:r>
          </a:p>
        </p:txBody>
      </p:sp>
      <p:pic>
        <p:nvPicPr>
          <p:cNvPr id="7" name="Picture 6" descr="A logo of a company&#10;&#10;Description automatically generated">
            <a:extLst>
              <a:ext uri="{FF2B5EF4-FFF2-40B4-BE49-F238E27FC236}">
                <a16:creationId xmlns:a16="http://schemas.microsoft.com/office/drawing/2014/main" id="{2379F855-391F-67EF-408E-B7C21874E16D}"/>
              </a:ext>
            </a:extLst>
          </p:cNvPr>
          <p:cNvPicPr>
            <a:picLocks noChangeAspect="1"/>
          </p:cNvPicPr>
          <p:nvPr/>
        </p:nvPicPr>
        <p:blipFill>
          <a:blip r:embed="rId3"/>
          <a:stretch>
            <a:fillRect/>
          </a:stretch>
        </p:blipFill>
        <p:spPr>
          <a:xfrm>
            <a:off x="8049691" y="6210300"/>
            <a:ext cx="647700" cy="647700"/>
          </a:xfrm>
          <a:prstGeom prst="rect">
            <a:avLst/>
          </a:prstGeom>
        </p:spPr>
      </p:pic>
    </p:spTree>
    <p:extLst>
      <p:ext uri="{BB962C8B-B14F-4D97-AF65-F5344CB8AC3E}">
        <p14:creationId xmlns:p14="http://schemas.microsoft.com/office/powerpoint/2010/main" val="24176702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6575F-DE72-224D-E2E4-704791D2ACFF}"/>
              </a:ext>
            </a:extLst>
          </p:cNvPr>
          <p:cNvSpPr>
            <a:spLocks noGrp="1"/>
          </p:cNvSpPr>
          <p:nvPr>
            <p:ph type="title"/>
          </p:nvPr>
        </p:nvSpPr>
        <p:spPr>
          <a:xfrm>
            <a:off x="-19050" y="870967"/>
            <a:ext cx="2305435" cy="5120639"/>
          </a:xfrm>
        </p:spPr>
        <p:txBody>
          <a:bodyPr>
            <a:normAutofit/>
          </a:bodyPr>
          <a:lstStyle/>
          <a:p>
            <a:pPr algn="r"/>
            <a:r>
              <a:rPr lang="en-US">
                <a:solidFill>
                  <a:schemeClr val="bg1"/>
                </a:solidFill>
              </a:rPr>
              <a:t>GPRA 1: Training</a:t>
            </a:r>
          </a:p>
        </p:txBody>
      </p:sp>
      <p:sp>
        <p:nvSpPr>
          <p:cNvPr id="3" name="Content Placeholder 2">
            <a:extLst>
              <a:ext uri="{FF2B5EF4-FFF2-40B4-BE49-F238E27FC236}">
                <a16:creationId xmlns:a16="http://schemas.microsoft.com/office/drawing/2014/main" id="{93AC5405-C876-1226-F3B1-7ED0279A6AAB}"/>
              </a:ext>
            </a:extLst>
          </p:cNvPr>
          <p:cNvSpPr>
            <a:spLocks noGrp="1"/>
          </p:cNvSpPr>
          <p:nvPr>
            <p:ph idx="1"/>
          </p:nvPr>
        </p:nvSpPr>
        <p:spPr>
          <a:xfrm>
            <a:off x="3200400" y="864108"/>
            <a:ext cx="5199529" cy="5120640"/>
          </a:xfrm>
        </p:spPr>
        <p:txBody>
          <a:bodyPr>
            <a:normAutofit/>
          </a:bodyPr>
          <a:lstStyle/>
          <a:p>
            <a:r>
              <a:rPr lang="en-US"/>
              <a:t>The unduplicated, cumulative number of school-based mental health services providers trained by the grantee under the project to provide school-based mental health services in high-need LEAs. </a:t>
            </a:r>
          </a:p>
          <a:p>
            <a:pPr lvl="1"/>
            <a:r>
              <a:rPr lang="en-US" b="1"/>
              <a:t>GPRA 1A</a:t>
            </a:r>
            <a:r>
              <a:rPr lang="en-US"/>
              <a:t>: Completed Training</a:t>
            </a:r>
          </a:p>
          <a:p>
            <a:pPr lvl="1"/>
            <a:r>
              <a:rPr lang="en-US" b="1"/>
              <a:t>GPRA 1B</a:t>
            </a:r>
            <a:r>
              <a:rPr lang="en-US"/>
              <a:t>: In Training (but not complete)</a:t>
            </a:r>
          </a:p>
          <a:p>
            <a:r>
              <a:rPr lang="en-US"/>
              <a:t>Explanation of Progress:</a:t>
            </a:r>
          </a:p>
          <a:p>
            <a:pPr lvl="1"/>
            <a:r>
              <a:rPr lang="en-US"/>
              <a:t>Describe any </a:t>
            </a:r>
            <a:r>
              <a:rPr lang="en-US" b="1"/>
              <a:t>successes</a:t>
            </a:r>
            <a:r>
              <a:rPr lang="en-US"/>
              <a:t> or </a:t>
            </a:r>
            <a:r>
              <a:rPr lang="en-US" b="1"/>
              <a:t>challenges</a:t>
            </a:r>
            <a:r>
              <a:rPr lang="en-US"/>
              <a:t> in the training process, such as those related to the recruitment and retention of trainees. Also provide information on the </a:t>
            </a:r>
            <a:r>
              <a:rPr lang="en-US" b="1"/>
              <a:t>nature of training </a:t>
            </a:r>
            <a:r>
              <a:rPr lang="en-US"/>
              <a:t>being provided. </a:t>
            </a:r>
          </a:p>
        </p:txBody>
      </p:sp>
      <p:sp>
        <p:nvSpPr>
          <p:cNvPr id="5" name="TextBox 4">
            <a:extLst>
              <a:ext uri="{FF2B5EF4-FFF2-40B4-BE49-F238E27FC236}">
                <a16:creationId xmlns:a16="http://schemas.microsoft.com/office/drawing/2014/main" id="{DA85A3DB-1454-DB1D-E946-E4DFCF60E3DB}"/>
              </a:ext>
            </a:extLst>
          </p:cNvPr>
          <p:cNvSpPr txBox="1"/>
          <p:nvPr/>
        </p:nvSpPr>
        <p:spPr>
          <a:xfrm>
            <a:off x="6077505" y="226381"/>
            <a:ext cx="2514600" cy="369332"/>
          </a:xfrm>
          <a:prstGeom prst="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p:spPr>
        <p:txBody>
          <a:bodyPr wrap="square" rtlCol="0">
            <a:spAutoFit/>
          </a:bodyPr>
          <a:lstStyle/>
          <a:p>
            <a:pPr algn="r"/>
            <a:r>
              <a:rPr lang="en-US" b="1" i="1"/>
              <a:t>MHSP Program</a:t>
            </a:r>
          </a:p>
        </p:txBody>
      </p:sp>
      <p:pic>
        <p:nvPicPr>
          <p:cNvPr id="6" name="Picture 5" descr="A logo of a company&#10;&#10;Description automatically generated">
            <a:extLst>
              <a:ext uri="{FF2B5EF4-FFF2-40B4-BE49-F238E27FC236}">
                <a16:creationId xmlns:a16="http://schemas.microsoft.com/office/drawing/2014/main" id="{47498225-C4E5-0068-FA71-C029A6A67F71}"/>
              </a:ext>
            </a:extLst>
          </p:cNvPr>
          <p:cNvPicPr>
            <a:picLocks noChangeAspect="1"/>
          </p:cNvPicPr>
          <p:nvPr/>
        </p:nvPicPr>
        <p:blipFill>
          <a:blip r:embed="rId2"/>
          <a:stretch>
            <a:fillRect/>
          </a:stretch>
        </p:blipFill>
        <p:spPr>
          <a:xfrm>
            <a:off x="8049691" y="6210300"/>
            <a:ext cx="647700" cy="647700"/>
          </a:xfrm>
          <a:prstGeom prst="rect">
            <a:avLst/>
          </a:prstGeom>
        </p:spPr>
      </p:pic>
    </p:spTree>
    <p:extLst>
      <p:ext uri="{BB962C8B-B14F-4D97-AF65-F5344CB8AC3E}">
        <p14:creationId xmlns:p14="http://schemas.microsoft.com/office/powerpoint/2010/main" val="16549665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7" name="TextBox 4">
            <a:extLst>
              <a:ext uri="{FF2B5EF4-FFF2-40B4-BE49-F238E27FC236}">
                <a16:creationId xmlns:a16="http://schemas.microsoft.com/office/drawing/2014/main" id="{8B445980-26DF-ED59-54E6-A3D8D1E2FD36}"/>
              </a:ext>
            </a:extLst>
          </p:cNvPr>
          <p:cNvGraphicFramePr/>
          <p:nvPr>
            <p:extLst>
              <p:ext uri="{D42A27DB-BD31-4B8C-83A1-F6EECF244321}">
                <p14:modId xmlns:p14="http://schemas.microsoft.com/office/powerpoint/2010/main" val="1371199530"/>
              </p:ext>
            </p:extLst>
          </p:nvPr>
        </p:nvGraphicFramePr>
        <p:xfrm>
          <a:off x="3810000" y="954088"/>
          <a:ext cx="4712494" cy="4921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98E291FA-5738-C93C-FAFA-A6AE0183DD86}"/>
              </a:ext>
            </a:extLst>
          </p:cNvPr>
          <p:cNvSpPr txBox="1"/>
          <p:nvPr/>
        </p:nvSpPr>
        <p:spPr>
          <a:xfrm>
            <a:off x="457200" y="2895600"/>
            <a:ext cx="2667000" cy="707886"/>
          </a:xfrm>
          <a:prstGeom prst="rect">
            <a:avLst/>
          </a:prstGeom>
          <a:noFill/>
        </p:spPr>
        <p:txBody>
          <a:bodyPr wrap="square" rtlCol="0">
            <a:spAutoFit/>
          </a:bodyPr>
          <a:lstStyle/>
          <a:p>
            <a:pPr algn="ctr"/>
            <a:r>
              <a:rPr lang="en-US" sz="4000" b="1"/>
              <a:t>AGENDA</a:t>
            </a:r>
          </a:p>
        </p:txBody>
      </p:sp>
    </p:spTree>
    <p:extLst>
      <p:ext uri="{BB962C8B-B14F-4D97-AF65-F5344CB8AC3E}">
        <p14:creationId xmlns:p14="http://schemas.microsoft.com/office/powerpoint/2010/main" val="36825311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D5CC0-91F0-3825-2EB0-F6614FA2FC2E}"/>
              </a:ext>
            </a:extLst>
          </p:cNvPr>
          <p:cNvSpPr>
            <a:spLocks noGrp="1"/>
          </p:cNvSpPr>
          <p:nvPr>
            <p:ph type="title"/>
          </p:nvPr>
        </p:nvSpPr>
        <p:spPr>
          <a:xfrm>
            <a:off x="0" y="864108"/>
            <a:ext cx="2305435" cy="5120639"/>
          </a:xfrm>
        </p:spPr>
        <p:txBody>
          <a:bodyPr>
            <a:normAutofit/>
          </a:bodyPr>
          <a:lstStyle/>
          <a:p>
            <a:pPr algn="r"/>
            <a:r>
              <a:rPr lang="en-US">
                <a:solidFill>
                  <a:schemeClr val="bg1"/>
                </a:solidFill>
              </a:rPr>
              <a:t>GPRA 2: Placement</a:t>
            </a:r>
          </a:p>
        </p:txBody>
      </p:sp>
      <p:sp>
        <p:nvSpPr>
          <p:cNvPr id="3" name="Content Placeholder 2">
            <a:extLst>
              <a:ext uri="{FF2B5EF4-FFF2-40B4-BE49-F238E27FC236}">
                <a16:creationId xmlns:a16="http://schemas.microsoft.com/office/drawing/2014/main" id="{4012AC56-03B3-FA95-A444-82DEE421C3FE}"/>
              </a:ext>
            </a:extLst>
          </p:cNvPr>
          <p:cNvSpPr>
            <a:spLocks noGrp="1"/>
          </p:cNvSpPr>
          <p:nvPr>
            <p:ph idx="1"/>
          </p:nvPr>
        </p:nvSpPr>
        <p:spPr>
          <a:xfrm>
            <a:off x="2971800" y="864108"/>
            <a:ext cx="5428129" cy="5120640"/>
          </a:xfrm>
        </p:spPr>
        <p:txBody>
          <a:bodyPr>
            <a:normAutofit/>
          </a:bodyPr>
          <a:lstStyle/>
          <a:p>
            <a:r>
              <a:rPr lang="en-US"/>
              <a:t>The unduplicated, cumulative number of school-based mental health services providers placed in a practicum or internship by the grantee in high-need LEAs to provide school-based mental health services.</a:t>
            </a:r>
          </a:p>
          <a:p>
            <a:pPr lvl="1"/>
            <a:r>
              <a:rPr lang="en-US"/>
              <a:t>GPRA 2A: In Placement</a:t>
            </a:r>
          </a:p>
          <a:p>
            <a:pPr lvl="1"/>
            <a:r>
              <a:rPr lang="en-US"/>
              <a:t>GPRA 2B: Completed All Placements</a:t>
            </a:r>
          </a:p>
          <a:p>
            <a:r>
              <a:rPr lang="en-US"/>
              <a:t>Explanation of Progress</a:t>
            </a:r>
          </a:p>
          <a:p>
            <a:pPr lvl="1"/>
            <a:r>
              <a:rPr lang="en-US"/>
              <a:t>Describe any successes or challenges in the practicum or internship process. Also, provide information on the nature of the practicum and internship experiences. </a:t>
            </a:r>
          </a:p>
          <a:p>
            <a:pPr lvl="1"/>
            <a:endParaRPr lang="en-US"/>
          </a:p>
        </p:txBody>
      </p:sp>
      <p:sp>
        <p:nvSpPr>
          <p:cNvPr id="5" name="TextBox 4">
            <a:extLst>
              <a:ext uri="{FF2B5EF4-FFF2-40B4-BE49-F238E27FC236}">
                <a16:creationId xmlns:a16="http://schemas.microsoft.com/office/drawing/2014/main" id="{D0C1099A-9A00-0E6A-24A7-5A1A5049CB74}"/>
              </a:ext>
            </a:extLst>
          </p:cNvPr>
          <p:cNvSpPr txBox="1"/>
          <p:nvPr/>
        </p:nvSpPr>
        <p:spPr>
          <a:xfrm>
            <a:off x="6077505" y="226381"/>
            <a:ext cx="2514600" cy="369332"/>
          </a:xfrm>
          <a:prstGeom prst="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p:spPr>
        <p:txBody>
          <a:bodyPr wrap="square" rtlCol="0">
            <a:spAutoFit/>
          </a:bodyPr>
          <a:lstStyle/>
          <a:p>
            <a:pPr algn="r"/>
            <a:r>
              <a:rPr lang="en-US" b="1" i="1"/>
              <a:t>MHSP Program</a:t>
            </a:r>
          </a:p>
        </p:txBody>
      </p:sp>
      <p:pic>
        <p:nvPicPr>
          <p:cNvPr id="6" name="Picture 5" descr="A logo of a company&#10;&#10;Description automatically generated">
            <a:extLst>
              <a:ext uri="{FF2B5EF4-FFF2-40B4-BE49-F238E27FC236}">
                <a16:creationId xmlns:a16="http://schemas.microsoft.com/office/drawing/2014/main" id="{3FE14A6B-92F5-A1BC-C722-5CF1B77170F5}"/>
              </a:ext>
            </a:extLst>
          </p:cNvPr>
          <p:cNvPicPr>
            <a:picLocks noChangeAspect="1"/>
          </p:cNvPicPr>
          <p:nvPr/>
        </p:nvPicPr>
        <p:blipFill>
          <a:blip r:embed="rId3"/>
          <a:stretch>
            <a:fillRect/>
          </a:stretch>
        </p:blipFill>
        <p:spPr>
          <a:xfrm>
            <a:off x="8049691" y="6210300"/>
            <a:ext cx="647700" cy="647700"/>
          </a:xfrm>
          <a:prstGeom prst="rect">
            <a:avLst/>
          </a:prstGeom>
        </p:spPr>
      </p:pic>
    </p:spTree>
    <p:extLst>
      <p:ext uri="{BB962C8B-B14F-4D97-AF65-F5344CB8AC3E}">
        <p14:creationId xmlns:p14="http://schemas.microsoft.com/office/powerpoint/2010/main" val="42291310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2F1E4-45F0-BCEF-E709-A250D5765C92}"/>
              </a:ext>
            </a:extLst>
          </p:cNvPr>
          <p:cNvSpPr>
            <a:spLocks noGrp="1"/>
          </p:cNvSpPr>
          <p:nvPr>
            <p:ph type="title"/>
          </p:nvPr>
        </p:nvSpPr>
        <p:spPr>
          <a:xfrm>
            <a:off x="0" y="851916"/>
            <a:ext cx="2305435" cy="5120639"/>
          </a:xfrm>
        </p:spPr>
        <p:txBody>
          <a:bodyPr>
            <a:normAutofit/>
          </a:bodyPr>
          <a:lstStyle/>
          <a:p>
            <a:pPr algn="r"/>
            <a:r>
              <a:rPr lang="en-US">
                <a:solidFill>
                  <a:schemeClr val="bg1"/>
                </a:solidFill>
              </a:rPr>
              <a:t>GPRA 3: Hiring</a:t>
            </a:r>
          </a:p>
        </p:txBody>
      </p:sp>
      <p:sp>
        <p:nvSpPr>
          <p:cNvPr id="3" name="Content Placeholder 2">
            <a:extLst>
              <a:ext uri="{FF2B5EF4-FFF2-40B4-BE49-F238E27FC236}">
                <a16:creationId xmlns:a16="http://schemas.microsoft.com/office/drawing/2014/main" id="{4E670D2E-8660-C714-3D67-68AD3E7726E0}"/>
              </a:ext>
            </a:extLst>
          </p:cNvPr>
          <p:cNvSpPr>
            <a:spLocks noGrp="1"/>
          </p:cNvSpPr>
          <p:nvPr>
            <p:ph idx="1"/>
          </p:nvPr>
        </p:nvSpPr>
        <p:spPr>
          <a:xfrm>
            <a:off x="3124200" y="864108"/>
            <a:ext cx="5275729" cy="5120640"/>
          </a:xfrm>
        </p:spPr>
        <p:txBody>
          <a:bodyPr>
            <a:normAutofit/>
          </a:bodyPr>
          <a:lstStyle/>
          <a:p>
            <a:r>
              <a:rPr lang="en-US" dirty="0"/>
              <a:t>The unduplicated, cumulative number of school-based mental health services providers hired by high-need LEAs to provide school-based mental health services.</a:t>
            </a:r>
          </a:p>
          <a:p>
            <a:pPr lvl="1"/>
            <a:r>
              <a:rPr lang="en-US" dirty="0"/>
              <a:t>GPRA 3A: Hired</a:t>
            </a:r>
          </a:p>
          <a:p>
            <a:pPr lvl="1"/>
            <a:r>
              <a:rPr lang="en-US" dirty="0"/>
              <a:t>GPRA 3B: Retained</a:t>
            </a:r>
          </a:p>
          <a:p>
            <a:pPr lvl="2"/>
            <a:r>
              <a:rPr lang="en-US" dirty="0"/>
              <a:t>Because this is the first year of the project, this number should be </a:t>
            </a:r>
            <a:r>
              <a:rPr lang="en-US" b="1" dirty="0"/>
              <a:t>zero</a:t>
            </a:r>
            <a:r>
              <a:rPr lang="en-US" dirty="0"/>
              <a:t>, as there was no one to retain from a previous reporting period.</a:t>
            </a:r>
          </a:p>
          <a:p>
            <a:r>
              <a:rPr lang="en-US" dirty="0"/>
              <a:t>Explanation of Progress</a:t>
            </a:r>
          </a:p>
          <a:p>
            <a:pPr lvl="1"/>
            <a:r>
              <a:rPr lang="en-US" dirty="0"/>
              <a:t>Describe any successes or challenges in the hiring process. Also note if this GPRA is not yet relevant to your project if all trainees were still in training during this reporting period. </a:t>
            </a:r>
          </a:p>
          <a:p>
            <a:pPr lvl="1"/>
            <a:endParaRPr lang="en-US" dirty="0"/>
          </a:p>
        </p:txBody>
      </p:sp>
      <p:sp>
        <p:nvSpPr>
          <p:cNvPr id="5" name="TextBox 4">
            <a:extLst>
              <a:ext uri="{FF2B5EF4-FFF2-40B4-BE49-F238E27FC236}">
                <a16:creationId xmlns:a16="http://schemas.microsoft.com/office/drawing/2014/main" id="{549BCB6C-C5DC-98AB-70EF-4CA22A1E8E7E}"/>
              </a:ext>
            </a:extLst>
          </p:cNvPr>
          <p:cNvSpPr txBox="1"/>
          <p:nvPr/>
        </p:nvSpPr>
        <p:spPr>
          <a:xfrm>
            <a:off x="6077505" y="226381"/>
            <a:ext cx="2514600" cy="369332"/>
          </a:xfrm>
          <a:prstGeom prst="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p:spPr>
        <p:txBody>
          <a:bodyPr wrap="square" rtlCol="0">
            <a:spAutoFit/>
          </a:bodyPr>
          <a:lstStyle/>
          <a:p>
            <a:pPr algn="r"/>
            <a:r>
              <a:rPr lang="en-US" b="1" i="1"/>
              <a:t>MHSP Program</a:t>
            </a:r>
          </a:p>
        </p:txBody>
      </p:sp>
      <p:pic>
        <p:nvPicPr>
          <p:cNvPr id="6" name="Picture 5" descr="A logo of a company&#10;&#10;Description automatically generated">
            <a:extLst>
              <a:ext uri="{FF2B5EF4-FFF2-40B4-BE49-F238E27FC236}">
                <a16:creationId xmlns:a16="http://schemas.microsoft.com/office/drawing/2014/main" id="{3ACFDA39-033C-20A5-0A13-E83B9C6A0FDF}"/>
              </a:ext>
            </a:extLst>
          </p:cNvPr>
          <p:cNvPicPr>
            <a:picLocks noChangeAspect="1"/>
          </p:cNvPicPr>
          <p:nvPr/>
        </p:nvPicPr>
        <p:blipFill>
          <a:blip r:embed="rId3"/>
          <a:stretch>
            <a:fillRect/>
          </a:stretch>
        </p:blipFill>
        <p:spPr>
          <a:xfrm>
            <a:off x="8049691" y="6210300"/>
            <a:ext cx="647700" cy="647700"/>
          </a:xfrm>
          <a:prstGeom prst="rect">
            <a:avLst/>
          </a:prstGeom>
        </p:spPr>
      </p:pic>
    </p:spTree>
    <p:extLst>
      <p:ext uri="{BB962C8B-B14F-4D97-AF65-F5344CB8AC3E}">
        <p14:creationId xmlns:p14="http://schemas.microsoft.com/office/powerpoint/2010/main" val="9785105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B561E-F500-2A7E-E030-6EDDDC92F98E}"/>
              </a:ext>
            </a:extLst>
          </p:cNvPr>
          <p:cNvSpPr>
            <a:spLocks noGrp="1"/>
          </p:cNvSpPr>
          <p:nvPr>
            <p:ph type="title"/>
          </p:nvPr>
        </p:nvSpPr>
        <p:spPr>
          <a:xfrm>
            <a:off x="-1143000" y="76200"/>
            <a:ext cx="7081421" cy="2303930"/>
          </a:xfrm>
        </p:spPr>
        <p:txBody>
          <a:bodyPr vert="horz" lIns="68580" tIns="34290" rIns="68580" bIns="34290" rtlCol="0" anchor="t">
            <a:normAutofit/>
          </a:bodyPr>
          <a:lstStyle/>
          <a:p>
            <a:pPr algn="ctr"/>
            <a:br>
              <a:rPr lang="en-US" sz="3000" b="1">
                <a:solidFill>
                  <a:schemeClr val="tx1"/>
                </a:solidFill>
              </a:rPr>
            </a:br>
            <a:br>
              <a:rPr lang="en-US" sz="3000" b="1">
                <a:solidFill>
                  <a:schemeClr val="tx1"/>
                </a:solidFill>
              </a:rPr>
            </a:br>
            <a:r>
              <a:rPr lang="en-US" sz="3000" b="1">
                <a:solidFill>
                  <a:schemeClr val="tx1"/>
                </a:solidFill>
              </a:rPr>
              <a:t>GPRA Guidance Tool</a:t>
            </a:r>
          </a:p>
        </p:txBody>
      </p:sp>
      <p:pic>
        <p:nvPicPr>
          <p:cNvPr id="4" name="Content Placeholder 3">
            <a:extLst>
              <a:ext uri="{FF2B5EF4-FFF2-40B4-BE49-F238E27FC236}">
                <a16:creationId xmlns:a16="http://schemas.microsoft.com/office/drawing/2014/main" id="{701A6AA5-52A2-C618-1424-1F3BD726FC53}"/>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685800" y="1228165"/>
            <a:ext cx="7984436" cy="4591050"/>
          </a:xfrm>
          <a:prstGeom prst="rect">
            <a:avLst/>
          </a:prstGeom>
        </p:spPr>
      </p:pic>
      <p:sp>
        <p:nvSpPr>
          <p:cNvPr id="3" name="TextBox 2">
            <a:extLst>
              <a:ext uri="{FF2B5EF4-FFF2-40B4-BE49-F238E27FC236}">
                <a16:creationId xmlns:a16="http://schemas.microsoft.com/office/drawing/2014/main" id="{31ECCCBC-A029-DF3A-8805-4D6513281F39}"/>
              </a:ext>
            </a:extLst>
          </p:cNvPr>
          <p:cNvSpPr txBox="1"/>
          <p:nvPr/>
        </p:nvSpPr>
        <p:spPr>
          <a:xfrm>
            <a:off x="6077505" y="226381"/>
            <a:ext cx="2514600" cy="369332"/>
          </a:xfrm>
          <a:prstGeom prst="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p:spPr>
        <p:txBody>
          <a:bodyPr wrap="square" rtlCol="0">
            <a:spAutoFit/>
          </a:bodyPr>
          <a:lstStyle/>
          <a:p>
            <a:pPr algn="r"/>
            <a:r>
              <a:rPr lang="en-US" b="1" i="1"/>
              <a:t>MHSP Program</a:t>
            </a:r>
          </a:p>
        </p:txBody>
      </p:sp>
      <p:pic>
        <p:nvPicPr>
          <p:cNvPr id="6" name="Picture 5" descr="A logo of a company&#10;&#10;Description automatically generated">
            <a:extLst>
              <a:ext uri="{FF2B5EF4-FFF2-40B4-BE49-F238E27FC236}">
                <a16:creationId xmlns:a16="http://schemas.microsoft.com/office/drawing/2014/main" id="{4F1520FF-6CFC-311C-D2C6-C14949254BBC}"/>
              </a:ext>
            </a:extLst>
          </p:cNvPr>
          <p:cNvPicPr>
            <a:picLocks noChangeAspect="1"/>
          </p:cNvPicPr>
          <p:nvPr/>
        </p:nvPicPr>
        <p:blipFill>
          <a:blip r:embed="rId3"/>
          <a:stretch>
            <a:fillRect/>
          </a:stretch>
        </p:blipFill>
        <p:spPr>
          <a:xfrm>
            <a:off x="8049691" y="6210300"/>
            <a:ext cx="647700" cy="647700"/>
          </a:xfrm>
          <a:prstGeom prst="rect">
            <a:avLst/>
          </a:prstGeom>
        </p:spPr>
      </p:pic>
    </p:spTree>
    <p:extLst>
      <p:ext uri="{BB962C8B-B14F-4D97-AF65-F5344CB8AC3E}">
        <p14:creationId xmlns:p14="http://schemas.microsoft.com/office/powerpoint/2010/main" val="21643504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057A7-E4B9-7F45-7506-4E8F96494BEA}"/>
              </a:ext>
            </a:extLst>
          </p:cNvPr>
          <p:cNvSpPr>
            <a:spLocks noGrp="1"/>
          </p:cNvSpPr>
          <p:nvPr>
            <p:ph type="title"/>
          </p:nvPr>
        </p:nvSpPr>
        <p:spPr>
          <a:xfrm>
            <a:off x="838200" y="890053"/>
            <a:ext cx="8408194" cy="558627"/>
          </a:xfrm>
        </p:spPr>
        <p:txBody>
          <a:bodyPr vert="horz" lIns="68580" tIns="34290" rIns="68580" bIns="34290" rtlCol="0" anchor="ctr">
            <a:normAutofit/>
          </a:bodyPr>
          <a:lstStyle/>
          <a:p>
            <a:r>
              <a:rPr lang="en-US" sz="3200" b="1">
                <a:solidFill>
                  <a:schemeClr val="tx1"/>
                </a:solidFill>
              </a:rPr>
              <a:t>GPRA Guidance Tool</a:t>
            </a:r>
          </a:p>
        </p:txBody>
      </p:sp>
      <p:pic>
        <p:nvPicPr>
          <p:cNvPr id="4" name="Content Placeholder 3">
            <a:extLst>
              <a:ext uri="{FF2B5EF4-FFF2-40B4-BE49-F238E27FC236}">
                <a16:creationId xmlns:a16="http://schemas.microsoft.com/office/drawing/2014/main" id="{600B9E41-BE6C-3BE4-2C4A-D6BA7F1561BC}"/>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914400" y="1981200"/>
            <a:ext cx="7620002" cy="3295649"/>
          </a:xfrm>
          <a:prstGeom prst="rect">
            <a:avLst/>
          </a:prstGeom>
        </p:spPr>
      </p:pic>
      <p:sp>
        <p:nvSpPr>
          <p:cNvPr id="3" name="TextBox 2">
            <a:extLst>
              <a:ext uri="{FF2B5EF4-FFF2-40B4-BE49-F238E27FC236}">
                <a16:creationId xmlns:a16="http://schemas.microsoft.com/office/drawing/2014/main" id="{ADF63830-0CE2-B7A8-7B54-15CDC0C0F58F}"/>
              </a:ext>
            </a:extLst>
          </p:cNvPr>
          <p:cNvSpPr txBox="1"/>
          <p:nvPr/>
        </p:nvSpPr>
        <p:spPr>
          <a:xfrm>
            <a:off x="6077505" y="226381"/>
            <a:ext cx="2514600" cy="369332"/>
          </a:xfrm>
          <a:prstGeom prst="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p:spPr>
        <p:txBody>
          <a:bodyPr wrap="square" rtlCol="0">
            <a:spAutoFit/>
          </a:bodyPr>
          <a:lstStyle/>
          <a:p>
            <a:pPr algn="r"/>
            <a:r>
              <a:rPr lang="en-US" b="1" i="1"/>
              <a:t>MHSP Program</a:t>
            </a:r>
          </a:p>
        </p:txBody>
      </p:sp>
      <p:pic>
        <p:nvPicPr>
          <p:cNvPr id="6" name="Picture 5" descr="A logo of a company&#10;&#10;Description automatically generated">
            <a:extLst>
              <a:ext uri="{FF2B5EF4-FFF2-40B4-BE49-F238E27FC236}">
                <a16:creationId xmlns:a16="http://schemas.microsoft.com/office/drawing/2014/main" id="{518B2707-B10F-0ADD-3C8F-34697CF71BCE}"/>
              </a:ext>
            </a:extLst>
          </p:cNvPr>
          <p:cNvPicPr>
            <a:picLocks noChangeAspect="1"/>
          </p:cNvPicPr>
          <p:nvPr/>
        </p:nvPicPr>
        <p:blipFill>
          <a:blip r:embed="rId3"/>
          <a:stretch>
            <a:fillRect/>
          </a:stretch>
        </p:blipFill>
        <p:spPr>
          <a:xfrm>
            <a:off x="8049691" y="6210300"/>
            <a:ext cx="647700" cy="647700"/>
          </a:xfrm>
          <a:prstGeom prst="rect">
            <a:avLst/>
          </a:prstGeom>
        </p:spPr>
      </p:pic>
    </p:spTree>
    <p:extLst>
      <p:ext uri="{BB962C8B-B14F-4D97-AF65-F5344CB8AC3E}">
        <p14:creationId xmlns:p14="http://schemas.microsoft.com/office/powerpoint/2010/main" val="20444246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6ADA6A4-0E3A-4918-B6D4-22715A55CC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79EF8B0-F266-4D16-A66B-C33723680B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58952"/>
            <a:ext cx="2582693" cy="5330952"/>
          </a:xfrm>
          <a:prstGeom prst="rect">
            <a:avLst/>
          </a:prstGeom>
          <a:solidFill>
            <a:srgbClr val="17385D"/>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198D2663-AD7F-22E0-0E26-401994418EFA}"/>
              </a:ext>
            </a:extLst>
          </p:cNvPr>
          <p:cNvSpPr>
            <a:spLocks noGrp="1"/>
          </p:cNvSpPr>
          <p:nvPr>
            <p:ph type="title"/>
          </p:nvPr>
        </p:nvSpPr>
        <p:spPr>
          <a:xfrm>
            <a:off x="189689" y="1123837"/>
            <a:ext cx="2210611" cy="4601183"/>
          </a:xfrm>
        </p:spPr>
        <p:txBody>
          <a:bodyPr>
            <a:normAutofit/>
          </a:bodyPr>
          <a:lstStyle/>
          <a:p>
            <a:r>
              <a:rPr lang="en-US" b="1"/>
              <a:t>SBMH GPRA Overview</a:t>
            </a:r>
          </a:p>
        </p:txBody>
      </p:sp>
      <p:sp>
        <p:nvSpPr>
          <p:cNvPr id="3" name="Content Placeholder 2">
            <a:extLst>
              <a:ext uri="{FF2B5EF4-FFF2-40B4-BE49-F238E27FC236}">
                <a16:creationId xmlns:a16="http://schemas.microsoft.com/office/drawing/2014/main" id="{63598D0A-68D9-A5D5-4BC2-F6035C78025F}"/>
              </a:ext>
            </a:extLst>
          </p:cNvPr>
          <p:cNvSpPr>
            <a:spLocks noGrp="1"/>
          </p:cNvSpPr>
          <p:nvPr>
            <p:ph idx="1"/>
          </p:nvPr>
        </p:nvSpPr>
        <p:spPr>
          <a:xfrm>
            <a:off x="2901951" y="864108"/>
            <a:ext cx="5486400" cy="2998765"/>
          </a:xfrm>
        </p:spPr>
        <p:txBody>
          <a:bodyPr>
            <a:normAutofit/>
          </a:bodyPr>
          <a:lstStyle/>
          <a:p>
            <a:pPr marL="385445" indent="-385445">
              <a:buClr>
                <a:srgbClr val="FFE412"/>
              </a:buClr>
              <a:buFont typeface="+mj-lt"/>
              <a:buAutoNum type="arabicPeriod"/>
            </a:pPr>
            <a:r>
              <a:rPr lang="en-US"/>
              <a:t>New Hires </a:t>
            </a:r>
          </a:p>
          <a:p>
            <a:pPr marL="385445" indent="-385445">
              <a:buClr>
                <a:srgbClr val="FFE412"/>
              </a:buClr>
              <a:buFont typeface="+mj-lt"/>
              <a:buAutoNum type="arabicPeriod"/>
            </a:pPr>
            <a:r>
              <a:rPr lang="en-US"/>
              <a:t>Retained</a:t>
            </a:r>
          </a:p>
          <a:p>
            <a:pPr marL="385445" indent="-385445">
              <a:buClr>
                <a:srgbClr val="FFE412"/>
              </a:buClr>
              <a:buFont typeface="+mj-lt"/>
              <a:buAutoNum type="arabicPeriod"/>
            </a:pPr>
            <a:r>
              <a:rPr lang="en-US"/>
              <a:t>Student/Provider Ratio</a:t>
            </a:r>
          </a:p>
          <a:p>
            <a:pPr marL="385445" indent="-385445">
              <a:buClr>
                <a:srgbClr val="FFE412"/>
              </a:buClr>
              <a:buFont typeface="+mj-lt"/>
              <a:buAutoNum type="arabicPeriod"/>
            </a:pPr>
            <a:r>
              <a:rPr lang="en-US"/>
              <a:t>Attrition</a:t>
            </a:r>
          </a:p>
          <a:p>
            <a:pPr marL="385445" indent="-385445">
              <a:buClr>
                <a:srgbClr val="FFE412"/>
              </a:buClr>
              <a:buFont typeface="+mj-lt"/>
              <a:buAutoNum type="arabicPeriod"/>
            </a:pPr>
            <a:r>
              <a:rPr lang="en-US"/>
              <a:t>Students Served</a:t>
            </a:r>
            <a:endParaRPr lang="en-US">
              <a:highlight>
                <a:srgbClr val="FFFF00"/>
              </a:highlight>
            </a:endParaRPr>
          </a:p>
        </p:txBody>
      </p:sp>
      <p:pic>
        <p:nvPicPr>
          <p:cNvPr id="4" name="Picture 3">
            <a:extLst>
              <a:ext uri="{FF2B5EF4-FFF2-40B4-BE49-F238E27FC236}">
                <a16:creationId xmlns:a16="http://schemas.microsoft.com/office/drawing/2014/main" id="{759B5EB3-DF9E-139C-1F66-1F5174EAA1A5}"/>
              </a:ext>
            </a:extLst>
          </p:cNvPr>
          <p:cNvPicPr>
            <a:picLocks noChangeAspect="1"/>
          </p:cNvPicPr>
          <p:nvPr/>
        </p:nvPicPr>
        <p:blipFill>
          <a:blip r:embed="rId2"/>
          <a:stretch>
            <a:fillRect/>
          </a:stretch>
        </p:blipFill>
        <p:spPr>
          <a:xfrm>
            <a:off x="2901951" y="4640886"/>
            <a:ext cx="5486400" cy="960120"/>
          </a:xfrm>
          <a:prstGeom prst="rect">
            <a:avLst/>
          </a:prstGeom>
        </p:spPr>
      </p:pic>
      <p:sp>
        <p:nvSpPr>
          <p:cNvPr id="13" name="Rectangle 12">
            <a:extLst>
              <a:ext uri="{FF2B5EF4-FFF2-40B4-BE49-F238E27FC236}">
                <a16:creationId xmlns:a16="http://schemas.microsoft.com/office/drawing/2014/main" id="{D9D0B110-82F6-41DA-8945-C8411E576A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61898" y="758952"/>
            <a:ext cx="288036"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7288767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DA4BC-8A3D-2F66-35E7-F6B2B9FE38E3}"/>
              </a:ext>
            </a:extLst>
          </p:cNvPr>
          <p:cNvSpPr>
            <a:spLocks noGrp="1"/>
          </p:cNvSpPr>
          <p:nvPr>
            <p:ph type="title"/>
          </p:nvPr>
        </p:nvSpPr>
        <p:spPr>
          <a:xfrm>
            <a:off x="4401418" y="1710777"/>
            <a:ext cx="4083287" cy="1051853"/>
          </a:xfrm>
        </p:spPr>
        <p:txBody>
          <a:bodyPr anchor="t">
            <a:normAutofit/>
          </a:bodyPr>
          <a:lstStyle/>
          <a:p>
            <a:r>
              <a:rPr lang="en-US" sz="2400"/>
              <a:t>Key Definition</a:t>
            </a:r>
          </a:p>
        </p:txBody>
      </p:sp>
      <p:sp>
        <p:nvSpPr>
          <p:cNvPr id="3" name="Content Placeholder 2">
            <a:extLst>
              <a:ext uri="{FF2B5EF4-FFF2-40B4-BE49-F238E27FC236}">
                <a16:creationId xmlns:a16="http://schemas.microsoft.com/office/drawing/2014/main" id="{9053F2E4-4715-13E7-53BA-1E3106A44A4D}"/>
              </a:ext>
            </a:extLst>
          </p:cNvPr>
          <p:cNvSpPr>
            <a:spLocks noGrp="1"/>
          </p:cNvSpPr>
          <p:nvPr>
            <p:ph idx="1"/>
          </p:nvPr>
        </p:nvSpPr>
        <p:spPr>
          <a:xfrm>
            <a:off x="4057835" y="1905000"/>
            <a:ext cx="4446105" cy="2693405"/>
          </a:xfrm>
        </p:spPr>
        <p:txBody>
          <a:bodyPr>
            <a:normAutofit/>
          </a:bodyPr>
          <a:lstStyle/>
          <a:p>
            <a:pPr marL="0" indent="0">
              <a:buNone/>
            </a:pPr>
            <a:r>
              <a:rPr lang="en-US" sz="2000" b="1" dirty="0"/>
              <a:t>Unduplicated</a:t>
            </a:r>
            <a:r>
              <a:rPr lang="en-US" sz="2000" dirty="0"/>
              <a:t>: Counts for GPRAs 1, 2, and 3 should be unduplicated. Thus, if you count a provider toward a GPRA in your Year 1 APR, they should not be counted toward that same GPRA in the Year 2 APR. </a:t>
            </a:r>
          </a:p>
        </p:txBody>
      </p:sp>
      <p:pic>
        <p:nvPicPr>
          <p:cNvPr id="5" name="Picture 4" descr="Children in botanical garden">
            <a:extLst>
              <a:ext uri="{FF2B5EF4-FFF2-40B4-BE49-F238E27FC236}">
                <a16:creationId xmlns:a16="http://schemas.microsoft.com/office/drawing/2014/main" id="{1457BA9F-E4A5-9229-1CE0-CCADD1652CD3}"/>
              </a:ext>
            </a:extLst>
          </p:cNvPr>
          <p:cNvPicPr>
            <a:picLocks noChangeAspect="1"/>
          </p:cNvPicPr>
          <p:nvPr/>
        </p:nvPicPr>
        <p:blipFill>
          <a:blip r:embed="rId2"/>
          <a:srcRect l="24948" r="24948"/>
          <a:stretch/>
        </p:blipFill>
        <p:spPr>
          <a:xfrm>
            <a:off x="0" y="857257"/>
            <a:ext cx="3863384" cy="5143493"/>
          </a:xfrm>
          <a:prstGeom prst="rect">
            <a:avLst/>
          </a:prstGeom>
        </p:spPr>
      </p:pic>
      <p:sp>
        <p:nvSpPr>
          <p:cNvPr id="6" name="TextBox 5">
            <a:extLst>
              <a:ext uri="{FF2B5EF4-FFF2-40B4-BE49-F238E27FC236}">
                <a16:creationId xmlns:a16="http://schemas.microsoft.com/office/drawing/2014/main" id="{D55393EB-8BEE-3649-8D67-97BBCFEB6A15}"/>
              </a:ext>
            </a:extLst>
          </p:cNvPr>
          <p:cNvSpPr txBox="1"/>
          <p:nvPr/>
        </p:nvSpPr>
        <p:spPr>
          <a:xfrm>
            <a:off x="6077505" y="226381"/>
            <a:ext cx="2514600" cy="369332"/>
          </a:xfrm>
          <a:prstGeom prst="rect">
            <a:avLst/>
          </a:prstGeom>
          <a:solidFill>
            <a:srgbClr val="29D3F5"/>
          </a:solidFill>
        </p:spPr>
        <p:txBody>
          <a:bodyPr wrap="square" rtlCol="0">
            <a:spAutoFit/>
          </a:bodyPr>
          <a:lstStyle/>
          <a:p>
            <a:pPr algn="r"/>
            <a:r>
              <a:rPr lang="en-US" b="1" i="1"/>
              <a:t>SBMH Program</a:t>
            </a:r>
          </a:p>
        </p:txBody>
      </p:sp>
      <p:pic>
        <p:nvPicPr>
          <p:cNvPr id="7" name="Picture 6" descr="A logo of a company&#10;&#10;Description automatically generated">
            <a:extLst>
              <a:ext uri="{FF2B5EF4-FFF2-40B4-BE49-F238E27FC236}">
                <a16:creationId xmlns:a16="http://schemas.microsoft.com/office/drawing/2014/main" id="{0C026E7F-627D-292C-8091-63A9DDA67ECD}"/>
              </a:ext>
            </a:extLst>
          </p:cNvPr>
          <p:cNvPicPr>
            <a:picLocks noChangeAspect="1"/>
          </p:cNvPicPr>
          <p:nvPr/>
        </p:nvPicPr>
        <p:blipFill>
          <a:blip r:embed="rId3"/>
          <a:stretch>
            <a:fillRect/>
          </a:stretch>
        </p:blipFill>
        <p:spPr>
          <a:xfrm>
            <a:off x="8049691" y="6210300"/>
            <a:ext cx="647700" cy="647700"/>
          </a:xfrm>
          <a:prstGeom prst="rect">
            <a:avLst/>
          </a:prstGeom>
        </p:spPr>
      </p:pic>
    </p:spTree>
    <p:extLst>
      <p:ext uri="{BB962C8B-B14F-4D97-AF65-F5344CB8AC3E}">
        <p14:creationId xmlns:p14="http://schemas.microsoft.com/office/powerpoint/2010/main" val="23979504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6575F-DE72-224D-E2E4-704791D2ACFF}"/>
              </a:ext>
            </a:extLst>
          </p:cNvPr>
          <p:cNvSpPr>
            <a:spLocks noGrp="1"/>
          </p:cNvSpPr>
          <p:nvPr>
            <p:ph type="title"/>
          </p:nvPr>
        </p:nvSpPr>
        <p:spPr>
          <a:xfrm>
            <a:off x="533400" y="2434828"/>
            <a:ext cx="1657350" cy="994172"/>
          </a:xfrm>
        </p:spPr>
        <p:txBody>
          <a:bodyPr>
            <a:normAutofit fontScale="90000"/>
          </a:bodyPr>
          <a:lstStyle/>
          <a:p>
            <a:r>
              <a:rPr lang="en-US" b="1">
                <a:solidFill>
                  <a:schemeClr val="bg1"/>
                </a:solidFill>
              </a:rPr>
              <a:t>GPRA 1: New Hires</a:t>
            </a:r>
          </a:p>
        </p:txBody>
      </p:sp>
      <p:sp>
        <p:nvSpPr>
          <p:cNvPr id="3" name="Content Placeholder 2">
            <a:extLst>
              <a:ext uri="{FF2B5EF4-FFF2-40B4-BE49-F238E27FC236}">
                <a16:creationId xmlns:a16="http://schemas.microsoft.com/office/drawing/2014/main" id="{93AC5405-C876-1226-F3B1-7ED0279A6AAB}"/>
              </a:ext>
            </a:extLst>
          </p:cNvPr>
          <p:cNvSpPr>
            <a:spLocks noGrp="1"/>
          </p:cNvSpPr>
          <p:nvPr>
            <p:ph idx="1"/>
          </p:nvPr>
        </p:nvSpPr>
        <p:spPr>
          <a:xfrm>
            <a:off x="2667000" y="836413"/>
            <a:ext cx="5619750" cy="5185173"/>
          </a:xfrm>
        </p:spPr>
        <p:txBody>
          <a:bodyPr>
            <a:normAutofit/>
          </a:bodyPr>
          <a:lstStyle/>
          <a:p>
            <a:r>
              <a:rPr lang="en-US"/>
              <a:t>The unduplicated, cumulative number of new school-based mental health services providers </a:t>
            </a:r>
            <a:r>
              <a:rPr lang="en-US" b="1"/>
              <a:t>hired for each LEA with demonstrated need</a:t>
            </a:r>
            <a:r>
              <a:rPr lang="en-US"/>
              <a:t> as a result of the grant.</a:t>
            </a:r>
          </a:p>
          <a:p>
            <a:r>
              <a:rPr lang="en-US"/>
              <a:t>Please include only whole numbers in the data chart, rounding down if necessary (e.g., 6.5 FTE hired = 6 FTE in the data chart).</a:t>
            </a:r>
          </a:p>
          <a:p>
            <a:r>
              <a:rPr lang="en-US"/>
              <a:t>Explanation of Progress:</a:t>
            </a:r>
          </a:p>
          <a:p>
            <a:pPr lvl="1"/>
            <a:r>
              <a:rPr lang="en-US"/>
              <a:t>List the number of providers hired using grant/matching funds in each participating LEA (e.g., LEA 1 = X hired). </a:t>
            </a:r>
          </a:p>
          <a:p>
            <a:pPr lvl="1"/>
            <a:r>
              <a:rPr lang="en-US"/>
              <a:t>Please write the </a:t>
            </a:r>
            <a:r>
              <a:rPr lang="en-US" b="1"/>
              <a:t>exact number </a:t>
            </a:r>
            <a:r>
              <a:rPr lang="en-US"/>
              <a:t>of full-time equivalency (FTE) of the hired providers. For instance, you could list the total number of providers hired at .50 FTE and the number at 1.00 FTE for each LEA. (e.g., 6.5 FTE)</a:t>
            </a:r>
          </a:p>
          <a:p>
            <a:pPr lvl="1"/>
            <a:r>
              <a:rPr lang="en-US"/>
              <a:t>You could also describe any successes or challenges in hiring providers.</a:t>
            </a:r>
          </a:p>
        </p:txBody>
      </p:sp>
      <p:pic>
        <p:nvPicPr>
          <p:cNvPr id="4" name="Picture 3" descr="A logo of a company&#10;&#10;Description automatically generated">
            <a:extLst>
              <a:ext uri="{FF2B5EF4-FFF2-40B4-BE49-F238E27FC236}">
                <a16:creationId xmlns:a16="http://schemas.microsoft.com/office/drawing/2014/main" id="{060F388D-3E57-2816-8218-B5A48AB896C2}"/>
              </a:ext>
            </a:extLst>
          </p:cNvPr>
          <p:cNvPicPr>
            <a:picLocks noChangeAspect="1"/>
          </p:cNvPicPr>
          <p:nvPr/>
        </p:nvPicPr>
        <p:blipFill>
          <a:blip r:embed="rId3"/>
          <a:stretch>
            <a:fillRect/>
          </a:stretch>
        </p:blipFill>
        <p:spPr>
          <a:xfrm>
            <a:off x="7962900" y="6193735"/>
            <a:ext cx="647700" cy="647700"/>
          </a:xfrm>
          <a:prstGeom prst="rect">
            <a:avLst/>
          </a:prstGeom>
        </p:spPr>
      </p:pic>
      <p:sp>
        <p:nvSpPr>
          <p:cNvPr id="5" name="TextBox 4">
            <a:extLst>
              <a:ext uri="{FF2B5EF4-FFF2-40B4-BE49-F238E27FC236}">
                <a16:creationId xmlns:a16="http://schemas.microsoft.com/office/drawing/2014/main" id="{4DD0F08A-AAFF-5E8B-82B6-AAC2B38B9357}"/>
              </a:ext>
            </a:extLst>
          </p:cNvPr>
          <p:cNvSpPr txBox="1"/>
          <p:nvPr/>
        </p:nvSpPr>
        <p:spPr>
          <a:xfrm>
            <a:off x="6077505" y="226381"/>
            <a:ext cx="2514600" cy="369332"/>
          </a:xfrm>
          <a:prstGeom prst="rect">
            <a:avLst/>
          </a:prstGeom>
          <a:solidFill>
            <a:srgbClr val="29D3F5"/>
          </a:solidFill>
        </p:spPr>
        <p:txBody>
          <a:bodyPr wrap="square" rtlCol="0">
            <a:spAutoFit/>
          </a:bodyPr>
          <a:lstStyle/>
          <a:p>
            <a:pPr algn="r"/>
            <a:r>
              <a:rPr lang="en-US" b="1" i="1"/>
              <a:t>SBMH Program</a:t>
            </a:r>
          </a:p>
        </p:txBody>
      </p:sp>
    </p:spTree>
    <p:extLst>
      <p:ext uri="{BB962C8B-B14F-4D97-AF65-F5344CB8AC3E}">
        <p14:creationId xmlns:p14="http://schemas.microsoft.com/office/powerpoint/2010/main" val="22166640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D5CC0-91F0-3825-2EB0-F6614FA2FC2E}"/>
              </a:ext>
            </a:extLst>
          </p:cNvPr>
          <p:cNvSpPr>
            <a:spLocks noGrp="1"/>
          </p:cNvSpPr>
          <p:nvPr>
            <p:ph type="title"/>
          </p:nvPr>
        </p:nvSpPr>
        <p:spPr>
          <a:xfrm>
            <a:off x="457200" y="2362200"/>
            <a:ext cx="1657350" cy="994172"/>
          </a:xfrm>
        </p:spPr>
        <p:txBody>
          <a:bodyPr>
            <a:normAutofit/>
          </a:bodyPr>
          <a:lstStyle/>
          <a:p>
            <a:r>
              <a:rPr lang="en-US">
                <a:solidFill>
                  <a:schemeClr val="bg1"/>
                </a:solidFill>
              </a:rPr>
              <a:t>GPRA 2: Retained</a:t>
            </a:r>
          </a:p>
        </p:txBody>
      </p:sp>
      <p:sp>
        <p:nvSpPr>
          <p:cNvPr id="3" name="Content Placeholder 2">
            <a:extLst>
              <a:ext uri="{FF2B5EF4-FFF2-40B4-BE49-F238E27FC236}">
                <a16:creationId xmlns:a16="http://schemas.microsoft.com/office/drawing/2014/main" id="{4012AC56-03B3-FA95-A444-82DEE421C3FE}"/>
              </a:ext>
            </a:extLst>
          </p:cNvPr>
          <p:cNvSpPr>
            <a:spLocks noGrp="1"/>
          </p:cNvSpPr>
          <p:nvPr>
            <p:ph idx="1"/>
          </p:nvPr>
        </p:nvSpPr>
        <p:spPr>
          <a:xfrm>
            <a:off x="2743200" y="762000"/>
            <a:ext cx="5695950" cy="4804173"/>
          </a:xfrm>
        </p:spPr>
        <p:txBody>
          <a:bodyPr>
            <a:normAutofit/>
          </a:bodyPr>
          <a:lstStyle/>
          <a:p>
            <a:r>
              <a:rPr lang="en-US" sz="2000" dirty="0"/>
              <a:t>The unduplicated, cumulative number of school-based mental health services </a:t>
            </a:r>
            <a:r>
              <a:rPr lang="en-US" sz="2000" b="1" dirty="0"/>
              <a:t>providers</a:t>
            </a:r>
            <a:r>
              <a:rPr lang="en-US" sz="2000" dirty="0"/>
              <a:t> </a:t>
            </a:r>
            <a:r>
              <a:rPr lang="en-US" sz="2000" b="1" dirty="0"/>
              <a:t>retained</a:t>
            </a:r>
            <a:r>
              <a:rPr lang="en-US" sz="2000" dirty="0"/>
              <a:t> in LEAs with demonstrated need as a result of the grant.</a:t>
            </a:r>
          </a:p>
          <a:p>
            <a:pPr lvl="1"/>
            <a:r>
              <a:rPr lang="en-US" sz="1800" dirty="0"/>
              <a:t>Start with a baseline of the number of providers in the school year prior to the current reporting year. </a:t>
            </a:r>
          </a:p>
          <a:p>
            <a:r>
              <a:rPr lang="en-US" sz="2000"/>
              <a:t>Explanation </a:t>
            </a:r>
            <a:r>
              <a:rPr lang="en-US" sz="2000" dirty="0"/>
              <a:t>of Progress</a:t>
            </a:r>
          </a:p>
          <a:p>
            <a:pPr lvl="1"/>
            <a:r>
              <a:rPr lang="en-US" sz="1800" dirty="0"/>
              <a:t>Note which activities or strategies were used to support retention. Examples might include retention bonuses, professional development opportunities, and mentorship programs. </a:t>
            </a:r>
          </a:p>
          <a:p>
            <a:pPr lvl="1"/>
            <a:endParaRPr lang="en-US" sz="2000" dirty="0"/>
          </a:p>
        </p:txBody>
      </p:sp>
      <p:sp>
        <p:nvSpPr>
          <p:cNvPr id="5" name="TextBox 4">
            <a:extLst>
              <a:ext uri="{FF2B5EF4-FFF2-40B4-BE49-F238E27FC236}">
                <a16:creationId xmlns:a16="http://schemas.microsoft.com/office/drawing/2014/main" id="{35628E50-3E76-F74D-687E-8ABE50A9FE24}"/>
              </a:ext>
            </a:extLst>
          </p:cNvPr>
          <p:cNvSpPr txBox="1"/>
          <p:nvPr/>
        </p:nvSpPr>
        <p:spPr>
          <a:xfrm>
            <a:off x="6077505" y="226381"/>
            <a:ext cx="2514600" cy="369332"/>
          </a:xfrm>
          <a:prstGeom prst="rect">
            <a:avLst/>
          </a:prstGeom>
          <a:solidFill>
            <a:srgbClr val="29D3F5"/>
          </a:solidFill>
        </p:spPr>
        <p:txBody>
          <a:bodyPr wrap="square" rtlCol="0">
            <a:spAutoFit/>
          </a:bodyPr>
          <a:lstStyle/>
          <a:p>
            <a:pPr algn="r"/>
            <a:r>
              <a:rPr lang="en-US" b="1" i="1"/>
              <a:t>SBMH Program</a:t>
            </a:r>
          </a:p>
        </p:txBody>
      </p:sp>
      <p:pic>
        <p:nvPicPr>
          <p:cNvPr id="6" name="Picture 5" descr="A logo of a company&#10;&#10;Description automatically generated">
            <a:extLst>
              <a:ext uri="{FF2B5EF4-FFF2-40B4-BE49-F238E27FC236}">
                <a16:creationId xmlns:a16="http://schemas.microsoft.com/office/drawing/2014/main" id="{7DAAD900-558E-C7BA-4855-CF398DBBE02C}"/>
              </a:ext>
            </a:extLst>
          </p:cNvPr>
          <p:cNvPicPr>
            <a:picLocks noChangeAspect="1"/>
          </p:cNvPicPr>
          <p:nvPr/>
        </p:nvPicPr>
        <p:blipFill>
          <a:blip r:embed="rId3"/>
          <a:stretch>
            <a:fillRect/>
          </a:stretch>
        </p:blipFill>
        <p:spPr>
          <a:xfrm>
            <a:off x="8049691" y="6210300"/>
            <a:ext cx="647700" cy="647700"/>
          </a:xfrm>
          <a:prstGeom prst="rect">
            <a:avLst/>
          </a:prstGeom>
        </p:spPr>
      </p:pic>
    </p:spTree>
    <p:extLst>
      <p:ext uri="{BB962C8B-B14F-4D97-AF65-F5344CB8AC3E}">
        <p14:creationId xmlns:p14="http://schemas.microsoft.com/office/powerpoint/2010/main" val="28740792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2F1E4-45F0-BCEF-E709-A250D5765C92}"/>
              </a:ext>
            </a:extLst>
          </p:cNvPr>
          <p:cNvSpPr>
            <a:spLocks noGrp="1"/>
          </p:cNvSpPr>
          <p:nvPr>
            <p:ph type="title"/>
          </p:nvPr>
        </p:nvSpPr>
        <p:spPr>
          <a:xfrm>
            <a:off x="76200" y="2511028"/>
            <a:ext cx="2438400" cy="994172"/>
          </a:xfrm>
        </p:spPr>
        <p:txBody>
          <a:bodyPr>
            <a:noAutofit/>
          </a:bodyPr>
          <a:lstStyle/>
          <a:p>
            <a:r>
              <a:rPr lang="en-US" sz="2400" b="1">
                <a:solidFill>
                  <a:schemeClr val="bg1"/>
                </a:solidFill>
              </a:rPr>
              <a:t>GPRA 3: Student/Provider Ratio</a:t>
            </a:r>
          </a:p>
        </p:txBody>
      </p:sp>
      <p:sp>
        <p:nvSpPr>
          <p:cNvPr id="3" name="Content Placeholder 2">
            <a:extLst>
              <a:ext uri="{FF2B5EF4-FFF2-40B4-BE49-F238E27FC236}">
                <a16:creationId xmlns:a16="http://schemas.microsoft.com/office/drawing/2014/main" id="{4E670D2E-8660-C714-3D67-68AD3E7726E0}"/>
              </a:ext>
            </a:extLst>
          </p:cNvPr>
          <p:cNvSpPr>
            <a:spLocks noGrp="1"/>
          </p:cNvSpPr>
          <p:nvPr>
            <p:ph idx="1"/>
          </p:nvPr>
        </p:nvSpPr>
        <p:spPr>
          <a:xfrm>
            <a:off x="2743200" y="1752600"/>
            <a:ext cx="5772150" cy="3263504"/>
          </a:xfrm>
        </p:spPr>
        <p:txBody>
          <a:bodyPr>
            <a:noAutofit/>
          </a:bodyPr>
          <a:lstStyle/>
          <a:p>
            <a:r>
              <a:rPr lang="en-US" sz="2000"/>
              <a:t>The </a:t>
            </a:r>
            <a:r>
              <a:rPr lang="en-US" sz="2000" b="1"/>
              <a:t>ratio of students </a:t>
            </a:r>
            <a:r>
              <a:rPr lang="en-US" sz="2000"/>
              <a:t>to school-based mental health services </a:t>
            </a:r>
            <a:r>
              <a:rPr lang="en-US" sz="2000" b="1"/>
              <a:t>providers</a:t>
            </a:r>
            <a:r>
              <a:rPr lang="en-US" sz="2000"/>
              <a:t> for each LEA with demonstrated need served by the grant, and the numbers of school-based mental health services providers and students used to calculate the ratio.</a:t>
            </a:r>
          </a:p>
          <a:p>
            <a:r>
              <a:rPr lang="en-US" sz="2000"/>
              <a:t>Explanation of Progress</a:t>
            </a:r>
          </a:p>
          <a:p>
            <a:pPr lvl="1"/>
            <a:r>
              <a:rPr lang="en-US" sz="2000"/>
              <a:t>List the ratio of students to providers within each participating LEA (e.g., LEA 1 = A/B). </a:t>
            </a:r>
          </a:p>
          <a:p>
            <a:pPr lvl="1"/>
            <a:endParaRPr lang="en-US" sz="2000"/>
          </a:p>
        </p:txBody>
      </p:sp>
      <p:sp>
        <p:nvSpPr>
          <p:cNvPr id="5" name="TextBox 4">
            <a:extLst>
              <a:ext uri="{FF2B5EF4-FFF2-40B4-BE49-F238E27FC236}">
                <a16:creationId xmlns:a16="http://schemas.microsoft.com/office/drawing/2014/main" id="{0A81D470-AEDB-16CF-4646-1D061E39190A}"/>
              </a:ext>
            </a:extLst>
          </p:cNvPr>
          <p:cNvSpPr txBox="1"/>
          <p:nvPr/>
        </p:nvSpPr>
        <p:spPr>
          <a:xfrm>
            <a:off x="6077505" y="226381"/>
            <a:ext cx="2514600" cy="369332"/>
          </a:xfrm>
          <a:prstGeom prst="rect">
            <a:avLst/>
          </a:prstGeom>
          <a:solidFill>
            <a:srgbClr val="29D3F5"/>
          </a:solidFill>
        </p:spPr>
        <p:txBody>
          <a:bodyPr wrap="square" rtlCol="0">
            <a:spAutoFit/>
          </a:bodyPr>
          <a:lstStyle/>
          <a:p>
            <a:pPr algn="r"/>
            <a:r>
              <a:rPr lang="en-US" b="1" i="1"/>
              <a:t>SBMH Program</a:t>
            </a:r>
          </a:p>
        </p:txBody>
      </p:sp>
      <p:pic>
        <p:nvPicPr>
          <p:cNvPr id="6" name="Picture 5" descr="A logo of a company&#10;&#10;Description automatically generated">
            <a:extLst>
              <a:ext uri="{FF2B5EF4-FFF2-40B4-BE49-F238E27FC236}">
                <a16:creationId xmlns:a16="http://schemas.microsoft.com/office/drawing/2014/main" id="{AA92070E-F0FB-94B6-68FB-F78335883F93}"/>
              </a:ext>
            </a:extLst>
          </p:cNvPr>
          <p:cNvPicPr>
            <a:picLocks noChangeAspect="1"/>
          </p:cNvPicPr>
          <p:nvPr/>
        </p:nvPicPr>
        <p:blipFill>
          <a:blip r:embed="rId3"/>
          <a:stretch>
            <a:fillRect/>
          </a:stretch>
        </p:blipFill>
        <p:spPr>
          <a:xfrm>
            <a:off x="8049691" y="6210300"/>
            <a:ext cx="647700" cy="647700"/>
          </a:xfrm>
          <a:prstGeom prst="rect">
            <a:avLst/>
          </a:prstGeom>
        </p:spPr>
      </p:pic>
    </p:spTree>
    <p:extLst>
      <p:ext uri="{BB962C8B-B14F-4D97-AF65-F5344CB8AC3E}">
        <p14:creationId xmlns:p14="http://schemas.microsoft.com/office/powerpoint/2010/main" val="1531431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589BB7-F1E5-D947-94F7-C95520212B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9441B5-431D-45D0-3362-F811525E12B0}"/>
              </a:ext>
            </a:extLst>
          </p:cNvPr>
          <p:cNvSpPr>
            <a:spLocks noGrp="1"/>
          </p:cNvSpPr>
          <p:nvPr>
            <p:ph type="title"/>
          </p:nvPr>
        </p:nvSpPr>
        <p:spPr>
          <a:xfrm>
            <a:off x="457200" y="2400797"/>
            <a:ext cx="1581150" cy="994172"/>
          </a:xfrm>
        </p:spPr>
        <p:txBody>
          <a:bodyPr>
            <a:normAutofit/>
          </a:bodyPr>
          <a:lstStyle/>
          <a:p>
            <a:r>
              <a:rPr lang="en-US" b="1">
                <a:solidFill>
                  <a:schemeClr val="bg1"/>
                </a:solidFill>
              </a:rPr>
              <a:t>GPRA 4: Attrition</a:t>
            </a:r>
          </a:p>
        </p:txBody>
      </p:sp>
      <p:sp>
        <p:nvSpPr>
          <p:cNvPr id="3" name="Content Placeholder 2">
            <a:extLst>
              <a:ext uri="{FF2B5EF4-FFF2-40B4-BE49-F238E27FC236}">
                <a16:creationId xmlns:a16="http://schemas.microsoft.com/office/drawing/2014/main" id="{4E87576C-C0FA-7B02-B962-4212B5C00556}"/>
              </a:ext>
            </a:extLst>
          </p:cNvPr>
          <p:cNvSpPr>
            <a:spLocks noGrp="1"/>
          </p:cNvSpPr>
          <p:nvPr>
            <p:ph idx="1"/>
          </p:nvPr>
        </p:nvSpPr>
        <p:spPr>
          <a:xfrm>
            <a:off x="2743200" y="914400"/>
            <a:ext cx="5772150" cy="4575573"/>
          </a:xfrm>
        </p:spPr>
        <p:txBody>
          <a:bodyPr>
            <a:normAutofit/>
          </a:bodyPr>
          <a:lstStyle/>
          <a:p>
            <a:r>
              <a:rPr lang="en-US" sz="2000" dirty="0"/>
              <a:t>The </a:t>
            </a:r>
            <a:r>
              <a:rPr lang="en-US" sz="2000" b="1" dirty="0"/>
              <a:t>attrition rate </a:t>
            </a:r>
            <a:r>
              <a:rPr lang="en-US" sz="2000" dirty="0"/>
              <a:t>of school-based mental health providers for each LEA with a demonstrated need that is participating in the grant.</a:t>
            </a:r>
          </a:p>
          <a:p>
            <a:pPr lvl="1"/>
            <a:r>
              <a:rPr lang="en-US" sz="1800" dirty="0"/>
              <a:t>For Year 1, the actual attrition number should be </a:t>
            </a:r>
            <a:r>
              <a:rPr lang="en-US" sz="1800" b="1" dirty="0"/>
              <a:t>zero</a:t>
            </a:r>
            <a:r>
              <a:rPr lang="en-US" sz="1800" dirty="0"/>
              <a:t>.</a:t>
            </a:r>
          </a:p>
          <a:p>
            <a:r>
              <a:rPr lang="en-US" sz="2000" dirty="0"/>
              <a:t>Explanation of Progress</a:t>
            </a:r>
          </a:p>
          <a:p>
            <a:pPr lvl="1"/>
            <a:r>
              <a:rPr lang="en-US" sz="2000" dirty="0"/>
              <a:t>“As directed by ED, the target and actual numbers for Year 1 are a baseline of 0.”</a:t>
            </a:r>
          </a:p>
          <a:p>
            <a:pPr lvl="1"/>
            <a:endParaRPr lang="en-US" sz="2000" dirty="0"/>
          </a:p>
        </p:txBody>
      </p:sp>
      <p:sp>
        <p:nvSpPr>
          <p:cNvPr id="5" name="TextBox 4">
            <a:extLst>
              <a:ext uri="{FF2B5EF4-FFF2-40B4-BE49-F238E27FC236}">
                <a16:creationId xmlns:a16="http://schemas.microsoft.com/office/drawing/2014/main" id="{0430B65C-C1C5-2B9A-A778-C0712B061FFB}"/>
              </a:ext>
            </a:extLst>
          </p:cNvPr>
          <p:cNvSpPr txBox="1"/>
          <p:nvPr/>
        </p:nvSpPr>
        <p:spPr>
          <a:xfrm>
            <a:off x="6077505" y="226381"/>
            <a:ext cx="2514600" cy="369332"/>
          </a:xfrm>
          <a:prstGeom prst="rect">
            <a:avLst/>
          </a:prstGeom>
          <a:solidFill>
            <a:srgbClr val="29D3F5"/>
          </a:solidFill>
        </p:spPr>
        <p:txBody>
          <a:bodyPr wrap="square" rtlCol="0">
            <a:spAutoFit/>
          </a:bodyPr>
          <a:lstStyle/>
          <a:p>
            <a:pPr algn="r"/>
            <a:r>
              <a:rPr lang="en-US" b="1" i="1"/>
              <a:t>SBMH Program</a:t>
            </a:r>
          </a:p>
        </p:txBody>
      </p:sp>
      <p:pic>
        <p:nvPicPr>
          <p:cNvPr id="6" name="Picture 5" descr="A logo of a company&#10;&#10;Description automatically generated">
            <a:extLst>
              <a:ext uri="{FF2B5EF4-FFF2-40B4-BE49-F238E27FC236}">
                <a16:creationId xmlns:a16="http://schemas.microsoft.com/office/drawing/2014/main" id="{F7D695AC-5E0A-92DF-67E3-5F0E5983D5CD}"/>
              </a:ext>
            </a:extLst>
          </p:cNvPr>
          <p:cNvPicPr>
            <a:picLocks noChangeAspect="1"/>
          </p:cNvPicPr>
          <p:nvPr/>
        </p:nvPicPr>
        <p:blipFill>
          <a:blip r:embed="rId3"/>
          <a:stretch>
            <a:fillRect/>
          </a:stretch>
        </p:blipFill>
        <p:spPr>
          <a:xfrm>
            <a:off x="8049691" y="6210300"/>
            <a:ext cx="647700" cy="647700"/>
          </a:xfrm>
          <a:prstGeom prst="rect">
            <a:avLst/>
          </a:prstGeom>
        </p:spPr>
      </p:pic>
    </p:spTree>
    <p:extLst>
      <p:ext uri="{BB962C8B-B14F-4D97-AF65-F5344CB8AC3E}">
        <p14:creationId xmlns:p14="http://schemas.microsoft.com/office/powerpoint/2010/main" val="2328519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479C8-8DBA-DA7D-0FEC-9ABA25BE4D70}"/>
              </a:ext>
            </a:extLst>
          </p:cNvPr>
          <p:cNvSpPr>
            <a:spLocks noGrp="1"/>
          </p:cNvSpPr>
          <p:nvPr>
            <p:ph type="title"/>
          </p:nvPr>
        </p:nvSpPr>
        <p:spPr/>
        <p:txBody>
          <a:bodyPr/>
          <a:lstStyle/>
          <a:p>
            <a:r>
              <a:rPr lang="en-US"/>
              <a:t>Frequently Asked Questions and GPRA Guidance</a:t>
            </a:r>
          </a:p>
        </p:txBody>
      </p:sp>
      <p:sp>
        <p:nvSpPr>
          <p:cNvPr id="3" name="Content Placeholder 2">
            <a:extLst>
              <a:ext uri="{FF2B5EF4-FFF2-40B4-BE49-F238E27FC236}">
                <a16:creationId xmlns:a16="http://schemas.microsoft.com/office/drawing/2014/main" id="{97A12E47-3D29-19A2-D8A9-AC5598DD2146}"/>
              </a:ext>
            </a:extLst>
          </p:cNvPr>
          <p:cNvSpPr>
            <a:spLocks noGrp="1"/>
          </p:cNvSpPr>
          <p:nvPr>
            <p:ph idx="1"/>
          </p:nvPr>
        </p:nvSpPr>
        <p:spPr/>
        <p:txBody>
          <a:bodyPr vert="horz" lIns="91440" tIns="45720" rIns="91440" bIns="45720" rtlCol="0" anchor="t">
            <a:normAutofit/>
          </a:bodyPr>
          <a:lstStyle/>
          <a:p>
            <a:pPr marL="0" indent="0">
              <a:buNone/>
            </a:pPr>
            <a:r>
              <a:rPr lang="en-US">
                <a:ea typeface="+mn-lt"/>
                <a:cs typeface="+mn-lt"/>
              </a:rPr>
              <a:t>Available at: </a:t>
            </a:r>
            <a:r>
              <a:rPr lang="en-US">
                <a:ea typeface="+mn-lt"/>
                <a:cs typeface="+mn-lt"/>
                <a:hlinkClick r:id="rId2"/>
              </a:rPr>
              <a:t>https://www.metricscenter.org/resources</a:t>
            </a:r>
            <a:r>
              <a:rPr lang="en-US">
                <a:ea typeface="+mn-lt"/>
                <a:cs typeface="+mn-lt"/>
              </a:rPr>
              <a:t> </a:t>
            </a:r>
            <a:endParaRPr lang="en-US"/>
          </a:p>
          <a:p>
            <a:endParaRPr lang="en-US"/>
          </a:p>
          <a:p>
            <a:endParaRPr lang="en-US"/>
          </a:p>
        </p:txBody>
      </p:sp>
      <p:pic>
        <p:nvPicPr>
          <p:cNvPr id="4" name="Picture 3">
            <a:extLst>
              <a:ext uri="{FF2B5EF4-FFF2-40B4-BE49-F238E27FC236}">
                <a16:creationId xmlns:a16="http://schemas.microsoft.com/office/drawing/2014/main" id="{13310AC0-DA99-09E0-6E61-CB77498F5FB8}"/>
              </a:ext>
            </a:extLst>
          </p:cNvPr>
          <p:cNvPicPr>
            <a:picLocks noChangeAspect="1"/>
          </p:cNvPicPr>
          <p:nvPr/>
        </p:nvPicPr>
        <p:blipFill>
          <a:blip r:embed="rId3"/>
          <a:stretch>
            <a:fillRect/>
          </a:stretch>
        </p:blipFill>
        <p:spPr>
          <a:xfrm>
            <a:off x="2679067" y="2105642"/>
            <a:ext cx="5927050" cy="3122535"/>
          </a:xfrm>
          <a:prstGeom prst="rect">
            <a:avLst/>
          </a:prstGeom>
        </p:spPr>
      </p:pic>
    </p:spTree>
    <p:extLst>
      <p:ext uri="{BB962C8B-B14F-4D97-AF65-F5344CB8AC3E}">
        <p14:creationId xmlns:p14="http://schemas.microsoft.com/office/powerpoint/2010/main" val="36488791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1EDA3B-0581-C47B-28D6-EAFA95E4520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FE93C67-B6D8-D774-1120-04E4D7B24651}"/>
              </a:ext>
            </a:extLst>
          </p:cNvPr>
          <p:cNvSpPr>
            <a:spLocks noGrp="1"/>
          </p:cNvSpPr>
          <p:nvPr>
            <p:ph type="title"/>
          </p:nvPr>
        </p:nvSpPr>
        <p:spPr>
          <a:xfrm>
            <a:off x="609600" y="2590800"/>
            <a:ext cx="1581150" cy="994172"/>
          </a:xfrm>
        </p:spPr>
        <p:txBody>
          <a:bodyPr>
            <a:normAutofit fontScale="90000"/>
          </a:bodyPr>
          <a:lstStyle/>
          <a:p>
            <a:r>
              <a:rPr lang="en-US">
                <a:solidFill>
                  <a:schemeClr val="bg1"/>
                </a:solidFill>
              </a:rPr>
              <a:t>GPRA 5: Students Served</a:t>
            </a:r>
          </a:p>
        </p:txBody>
      </p:sp>
      <p:sp>
        <p:nvSpPr>
          <p:cNvPr id="3" name="Content Placeholder 2">
            <a:extLst>
              <a:ext uri="{FF2B5EF4-FFF2-40B4-BE49-F238E27FC236}">
                <a16:creationId xmlns:a16="http://schemas.microsoft.com/office/drawing/2014/main" id="{65CD9D5A-0BA1-6965-0007-39C5AECDE6B7}"/>
              </a:ext>
            </a:extLst>
          </p:cNvPr>
          <p:cNvSpPr>
            <a:spLocks noGrp="1"/>
          </p:cNvSpPr>
          <p:nvPr>
            <p:ph idx="1"/>
          </p:nvPr>
        </p:nvSpPr>
        <p:spPr>
          <a:xfrm>
            <a:off x="2971800" y="1618563"/>
            <a:ext cx="5467350" cy="3263504"/>
          </a:xfrm>
        </p:spPr>
        <p:txBody>
          <a:bodyPr>
            <a:normAutofit/>
          </a:bodyPr>
          <a:lstStyle/>
          <a:p>
            <a:r>
              <a:rPr lang="en-US" sz="2000"/>
              <a:t>The </a:t>
            </a:r>
            <a:r>
              <a:rPr lang="en-US" sz="2000" b="1"/>
              <a:t>total number of students </a:t>
            </a:r>
            <a:r>
              <a:rPr lang="en-US" sz="2000"/>
              <a:t>who received school-based mental health services as a result of the grant.</a:t>
            </a:r>
          </a:p>
          <a:p>
            <a:r>
              <a:rPr lang="en-US" sz="2000"/>
              <a:t>Explanation of Progress</a:t>
            </a:r>
          </a:p>
          <a:p>
            <a:pPr lvl="1"/>
            <a:r>
              <a:rPr lang="en-US" sz="2000"/>
              <a:t>Describe what services were provided and how grant or matching funds supported them.  </a:t>
            </a:r>
          </a:p>
          <a:p>
            <a:pPr lvl="1"/>
            <a:endParaRPr lang="en-US" sz="2000"/>
          </a:p>
        </p:txBody>
      </p:sp>
      <p:sp>
        <p:nvSpPr>
          <p:cNvPr id="5" name="TextBox 4">
            <a:extLst>
              <a:ext uri="{FF2B5EF4-FFF2-40B4-BE49-F238E27FC236}">
                <a16:creationId xmlns:a16="http://schemas.microsoft.com/office/drawing/2014/main" id="{C056B98F-6CE6-FBE6-96DD-E11D5367C1E1}"/>
              </a:ext>
            </a:extLst>
          </p:cNvPr>
          <p:cNvSpPr txBox="1"/>
          <p:nvPr/>
        </p:nvSpPr>
        <p:spPr>
          <a:xfrm>
            <a:off x="6077505" y="226381"/>
            <a:ext cx="2514600" cy="369332"/>
          </a:xfrm>
          <a:prstGeom prst="rect">
            <a:avLst/>
          </a:prstGeom>
          <a:solidFill>
            <a:srgbClr val="29D3F5"/>
          </a:solidFill>
        </p:spPr>
        <p:txBody>
          <a:bodyPr wrap="square" rtlCol="0">
            <a:spAutoFit/>
          </a:bodyPr>
          <a:lstStyle/>
          <a:p>
            <a:pPr algn="r"/>
            <a:r>
              <a:rPr lang="en-US" b="1" i="1"/>
              <a:t>SBMH Program</a:t>
            </a:r>
          </a:p>
        </p:txBody>
      </p:sp>
      <p:pic>
        <p:nvPicPr>
          <p:cNvPr id="6" name="Picture 5" descr="A logo of a company&#10;&#10;Description automatically generated">
            <a:extLst>
              <a:ext uri="{FF2B5EF4-FFF2-40B4-BE49-F238E27FC236}">
                <a16:creationId xmlns:a16="http://schemas.microsoft.com/office/drawing/2014/main" id="{D14EF914-5FF5-4549-0BF3-6D3B0C94A697}"/>
              </a:ext>
            </a:extLst>
          </p:cNvPr>
          <p:cNvPicPr>
            <a:picLocks noChangeAspect="1"/>
          </p:cNvPicPr>
          <p:nvPr/>
        </p:nvPicPr>
        <p:blipFill>
          <a:blip r:embed="rId3"/>
          <a:stretch>
            <a:fillRect/>
          </a:stretch>
        </p:blipFill>
        <p:spPr>
          <a:xfrm>
            <a:off x="8049691" y="6210300"/>
            <a:ext cx="647700" cy="647700"/>
          </a:xfrm>
          <a:prstGeom prst="rect">
            <a:avLst/>
          </a:prstGeom>
        </p:spPr>
      </p:pic>
    </p:spTree>
    <p:extLst>
      <p:ext uri="{BB962C8B-B14F-4D97-AF65-F5344CB8AC3E}">
        <p14:creationId xmlns:p14="http://schemas.microsoft.com/office/powerpoint/2010/main" val="13938712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563784-BA49-38CF-6EDC-2174E48C95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01982B4-AF7E-2DB9-2AED-58365FA4EB76}"/>
              </a:ext>
            </a:extLst>
          </p:cNvPr>
          <p:cNvSpPr>
            <a:spLocks noGrp="1"/>
          </p:cNvSpPr>
          <p:nvPr>
            <p:ph type="title"/>
          </p:nvPr>
        </p:nvSpPr>
        <p:spPr>
          <a:xfrm>
            <a:off x="-1143000" y="76200"/>
            <a:ext cx="7081421" cy="2303930"/>
          </a:xfrm>
        </p:spPr>
        <p:txBody>
          <a:bodyPr vert="horz" lIns="68580" tIns="34290" rIns="68580" bIns="34290" rtlCol="0" anchor="t">
            <a:normAutofit/>
          </a:bodyPr>
          <a:lstStyle/>
          <a:p>
            <a:pPr algn="ctr"/>
            <a:br>
              <a:rPr lang="en-US" sz="3000" b="1">
                <a:solidFill>
                  <a:schemeClr val="tx1"/>
                </a:solidFill>
              </a:rPr>
            </a:br>
            <a:br>
              <a:rPr lang="en-US" sz="3000" b="1">
                <a:solidFill>
                  <a:schemeClr val="tx1"/>
                </a:solidFill>
              </a:rPr>
            </a:br>
            <a:r>
              <a:rPr lang="en-US" sz="3000" b="1">
                <a:solidFill>
                  <a:schemeClr val="tx1"/>
                </a:solidFill>
              </a:rPr>
              <a:t>GPRA Guidance Tool</a:t>
            </a:r>
          </a:p>
        </p:txBody>
      </p:sp>
      <p:pic>
        <p:nvPicPr>
          <p:cNvPr id="4" name="Content Placeholder 3">
            <a:extLst>
              <a:ext uri="{FF2B5EF4-FFF2-40B4-BE49-F238E27FC236}">
                <a16:creationId xmlns:a16="http://schemas.microsoft.com/office/drawing/2014/main" id="{7EB72263-4122-E3B7-D23A-9E1D473A0BBC}"/>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685800" y="1228165"/>
            <a:ext cx="7984436" cy="4591050"/>
          </a:xfrm>
          <a:prstGeom prst="rect">
            <a:avLst/>
          </a:prstGeom>
        </p:spPr>
      </p:pic>
      <p:pic>
        <p:nvPicPr>
          <p:cNvPr id="6" name="Picture 5" descr="A logo of a company&#10;&#10;Description automatically generated">
            <a:extLst>
              <a:ext uri="{FF2B5EF4-FFF2-40B4-BE49-F238E27FC236}">
                <a16:creationId xmlns:a16="http://schemas.microsoft.com/office/drawing/2014/main" id="{E451151D-4CDB-AC99-C04B-25FCEB6975B4}"/>
              </a:ext>
            </a:extLst>
          </p:cNvPr>
          <p:cNvPicPr>
            <a:picLocks noChangeAspect="1"/>
          </p:cNvPicPr>
          <p:nvPr/>
        </p:nvPicPr>
        <p:blipFill>
          <a:blip r:embed="rId3"/>
          <a:stretch>
            <a:fillRect/>
          </a:stretch>
        </p:blipFill>
        <p:spPr>
          <a:xfrm>
            <a:off x="8049691" y="6210300"/>
            <a:ext cx="647700" cy="647700"/>
          </a:xfrm>
          <a:prstGeom prst="rect">
            <a:avLst/>
          </a:prstGeom>
        </p:spPr>
      </p:pic>
      <p:sp>
        <p:nvSpPr>
          <p:cNvPr id="5" name="TextBox 4">
            <a:extLst>
              <a:ext uri="{FF2B5EF4-FFF2-40B4-BE49-F238E27FC236}">
                <a16:creationId xmlns:a16="http://schemas.microsoft.com/office/drawing/2014/main" id="{CDADC717-D0E4-46FA-4960-AE2D96A9D350}"/>
              </a:ext>
            </a:extLst>
          </p:cNvPr>
          <p:cNvSpPr txBox="1"/>
          <p:nvPr/>
        </p:nvSpPr>
        <p:spPr>
          <a:xfrm>
            <a:off x="6858000" y="152400"/>
            <a:ext cx="2115105" cy="369332"/>
          </a:xfrm>
          <a:prstGeom prst="rect">
            <a:avLst/>
          </a:prstGeom>
          <a:solidFill>
            <a:srgbClr val="29D3F5"/>
          </a:solidFill>
        </p:spPr>
        <p:txBody>
          <a:bodyPr wrap="square" rtlCol="0">
            <a:spAutoFit/>
          </a:bodyPr>
          <a:lstStyle/>
          <a:p>
            <a:pPr algn="r"/>
            <a:r>
              <a:rPr lang="en-US" b="1" i="1"/>
              <a:t>SBMH Program</a:t>
            </a:r>
          </a:p>
        </p:txBody>
      </p:sp>
    </p:spTree>
    <p:extLst>
      <p:ext uri="{BB962C8B-B14F-4D97-AF65-F5344CB8AC3E}">
        <p14:creationId xmlns:p14="http://schemas.microsoft.com/office/powerpoint/2010/main" val="33418841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168A51-6DB1-B02F-FB56-768DDC7CF3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40A166-BC2E-A9CD-B59D-245E086A8A03}"/>
              </a:ext>
            </a:extLst>
          </p:cNvPr>
          <p:cNvSpPr>
            <a:spLocks noGrp="1"/>
          </p:cNvSpPr>
          <p:nvPr>
            <p:ph type="title"/>
          </p:nvPr>
        </p:nvSpPr>
        <p:spPr>
          <a:xfrm>
            <a:off x="838200" y="890053"/>
            <a:ext cx="8408194" cy="558627"/>
          </a:xfrm>
        </p:spPr>
        <p:txBody>
          <a:bodyPr vert="horz" lIns="68580" tIns="34290" rIns="68580" bIns="34290" rtlCol="0" anchor="ctr">
            <a:normAutofit/>
          </a:bodyPr>
          <a:lstStyle/>
          <a:p>
            <a:r>
              <a:rPr lang="en-US" sz="3200" b="1">
                <a:solidFill>
                  <a:schemeClr val="tx1"/>
                </a:solidFill>
              </a:rPr>
              <a:t>GPRA Guidance Tool</a:t>
            </a:r>
          </a:p>
        </p:txBody>
      </p:sp>
      <p:pic>
        <p:nvPicPr>
          <p:cNvPr id="4" name="Content Placeholder 3">
            <a:extLst>
              <a:ext uri="{FF2B5EF4-FFF2-40B4-BE49-F238E27FC236}">
                <a16:creationId xmlns:a16="http://schemas.microsoft.com/office/drawing/2014/main" id="{4F42A6E7-9E1C-D2DB-1FC6-558CBAA51BD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914400" y="1981200"/>
            <a:ext cx="7620002" cy="3295649"/>
          </a:xfrm>
          <a:prstGeom prst="rect">
            <a:avLst/>
          </a:prstGeom>
        </p:spPr>
      </p:pic>
      <p:pic>
        <p:nvPicPr>
          <p:cNvPr id="6" name="Picture 5" descr="A logo of a company&#10;&#10;Description automatically generated">
            <a:extLst>
              <a:ext uri="{FF2B5EF4-FFF2-40B4-BE49-F238E27FC236}">
                <a16:creationId xmlns:a16="http://schemas.microsoft.com/office/drawing/2014/main" id="{22401CF7-E0BE-462C-8DA7-424A53B8A260}"/>
              </a:ext>
            </a:extLst>
          </p:cNvPr>
          <p:cNvPicPr>
            <a:picLocks noChangeAspect="1"/>
          </p:cNvPicPr>
          <p:nvPr/>
        </p:nvPicPr>
        <p:blipFill>
          <a:blip r:embed="rId3"/>
          <a:stretch>
            <a:fillRect/>
          </a:stretch>
        </p:blipFill>
        <p:spPr>
          <a:xfrm>
            <a:off x="8049691" y="6210300"/>
            <a:ext cx="647700" cy="647700"/>
          </a:xfrm>
          <a:prstGeom prst="rect">
            <a:avLst/>
          </a:prstGeom>
        </p:spPr>
      </p:pic>
      <p:sp>
        <p:nvSpPr>
          <p:cNvPr id="5" name="TextBox 4">
            <a:extLst>
              <a:ext uri="{FF2B5EF4-FFF2-40B4-BE49-F238E27FC236}">
                <a16:creationId xmlns:a16="http://schemas.microsoft.com/office/drawing/2014/main" id="{1C09D54E-BAB3-3452-F8CC-84C02CA59E2F}"/>
              </a:ext>
            </a:extLst>
          </p:cNvPr>
          <p:cNvSpPr txBox="1"/>
          <p:nvPr/>
        </p:nvSpPr>
        <p:spPr>
          <a:xfrm>
            <a:off x="6858000" y="152400"/>
            <a:ext cx="2115105" cy="369332"/>
          </a:xfrm>
          <a:prstGeom prst="rect">
            <a:avLst/>
          </a:prstGeom>
          <a:solidFill>
            <a:srgbClr val="29D3F5"/>
          </a:solidFill>
        </p:spPr>
        <p:txBody>
          <a:bodyPr wrap="square" rtlCol="0">
            <a:spAutoFit/>
          </a:bodyPr>
          <a:lstStyle/>
          <a:p>
            <a:pPr algn="r"/>
            <a:r>
              <a:rPr lang="en-US" b="1" i="1"/>
              <a:t>SBMH Program</a:t>
            </a:r>
          </a:p>
        </p:txBody>
      </p:sp>
    </p:spTree>
    <p:extLst>
      <p:ext uri="{BB962C8B-B14F-4D97-AF65-F5344CB8AC3E}">
        <p14:creationId xmlns:p14="http://schemas.microsoft.com/office/powerpoint/2010/main" val="35522247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1FC4CF7-AF0D-40A2-8918-C5DC7E942A74}"/>
              </a:ext>
            </a:extLst>
          </p:cNvPr>
          <p:cNvSpPr>
            <a:spLocks noGrp="1"/>
          </p:cNvSpPr>
          <p:nvPr>
            <p:ph idx="1"/>
          </p:nvPr>
        </p:nvSpPr>
        <p:spPr>
          <a:xfrm>
            <a:off x="3108960" y="751840"/>
            <a:ext cx="5161280" cy="5648960"/>
          </a:xfrm>
        </p:spPr>
        <p:txBody>
          <a:bodyPr rtlCol="0" anchor="ctr">
            <a:normAutofit fontScale="92500" lnSpcReduction="10000"/>
          </a:bodyPr>
          <a:lstStyle/>
          <a:p>
            <a:pPr marL="0" indent="0" fontAlgn="auto">
              <a:spcBef>
                <a:spcPts val="600"/>
              </a:spcBef>
              <a:spcAft>
                <a:spcPts val="0"/>
              </a:spcAft>
              <a:buNone/>
              <a:defRPr/>
            </a:pPr>
            <a:r>
              <a:rPr lang="en-US" dirty="0"/>
              <a:t>Please use this section to discuss </a:t>
            </a:r>
            <a:r>
              <a:rPr lang="en-US" b="1" dirty="0"/>
              <a:t>all </a:t>
            </a:r>
            <a:r>
              <a:rPr lang="en-US" dirty="0"/>
              <a:t>spending for the reporting period.  The reporting period for this APR is:</a:t>
            </a:r>
          </a:p>
          <a:p>
            <a:pPr marL="0" indent="0" fontAlgn="auto">
              <a:spcBef>
                <a:spcPts val="600"/>
              </a:spcBef>
              <a:spcAft>
                <a:spcPts val="0"/>
              </a:spcAft>
              <a:buNone/>
              <a:defRPr/>
            </a:pPr>
            <a:r>
              <a:rPr lang="en-US" sz="2400" b="1" i="1" dirty="0">
                <a:solidFill>
                  <a:srgbClr val="00B050"/>
                </a:solidFill>
              </a:rPr>
              <a:t>January 1, 2025 – July 15, 2025</a:t>
            </a:r>
          </a:p>
          <a:p>
            <a:pPr marL="0" indent="0" fontAlgn="auto">
              <a:spcAft>
                <a:spcPts val="0"/>
              </a:spcAft>
              <a:buNone/>
              <a:defRPr/>
            </a:pPr>
            <a:r>
              <a:rPr lang="en-US" dirty="0"/>
              <a:t>We will also provide you with a </a:t>
            </a:r>
            <a:r>
              <a:rPr lang="en-US" u="sng" dirty="0"/>
              <a:t>Budget Expenditure Spreadsheet </a:t>
            </a:r>
            <a:r>
              <a:rPr lang="en-US" dirty="0"/>
              <a:t>. We encourage you to use this sheet, as it can provide some detailed information pertinent to our review of your report.</a:t>
            </a:r>
          </a:p>
          <a:p>
            <a:pPr marL="0" indent="0" fontAlgn="auto">
              <a:spcAft>
                <a:spcPts val="0"/>
              </a:spcAft>
              <a:buNone/>
              <a:defRPr/>
            </a:pPr>
            <a:r>
              <a:rPr lang="en-US" b="1" u="sng" dirty="0"/>
              <a:t>NOTE:</a:t>
            </a:r>
            <a:r>
              <a:rPr lang="en-US" dirty="0"/>
              <a:t>  The suggested spreadsheet </a:t>
            </a:r>
            <a:r>
              <a:rPr lang="en-US" u="sng" dirty="0"/>
              <a:t>does not replace </a:t>
            </a:r>
            <a:r>
              <a:rPr lang="en-US" dirty="0"/>
              <a:t>the narrative you are to provide in Section B.</a:t>
            </a:r>
          </a:p>
          <a:p>
            <a:pPr marL="0" indent="0">
              <a:buNone/>
              <a:defRPr/>
            </a:pPr>
            <a:r>
              <a:rPr lang="en-US" altLang="en-US" sz="2000" b="1" u="sng" dirty="0"/>
              <a:t>Section B must provide:</a:t>
            </a:r>
          </a:p>
          <a:p>
            <a:pPr>
              <a:defRPr/>
            </a:pPr>
            <a:r>
              <a:rPr lang="en-US" altLang="en-US" sz="2000" dirty="0"/>
              <a:t>Budget data and a written description of grant funds </a:t>
            </a:r>
            <a:r>
              <a:rPr lang="en-US" altLang="en-US" sz="2000" b="1" dirty="0"/>
              <a:t>expended</a:t>
            </a:r>
            <a:r>
              <a:rPr lang="en-US" altLang="en-US" sz="2000" dirty="0"/>
              <a:t> within the reporting period; </a:t>
            </a:r>
          </a:p>
          <a:p>
            <a:pPr>
              <a:defRPr/>
            </a:pPr>
            <a:r>
              <a:rPr lang="en-US" altLang="en-US" sz="2000" dirty="0"/>
              <a:t>A </a:t>
            </a:r>
            <a:r>
              <a:rPr lang="en-US" altLang="en-US" sz="2000" b="1" dirty="0"/>
              <a:t>projection</a:t>
            </a:r>
            <a:r>
              <a:rPr lang="en-US" altLang="en-US" sz="2000" dirty="0"/>
              <a:t> of what will be spent by the end of the grant year (December 31</a:t>
            </a:r>
            <a:r>
              <a:rPr lang="en-US" altLang="en-US" sz="2000" baseline="30000" dirty="0"/>
              <a:t>st</a:t>
            </a:r>
            <a:r>
              <a:rPr lang="en-US" altLang="en-US" sz="2000" dirty="0"/>
              <a:t>); and</a:t>
            </a:r>
          </a:p>
          <a:p>
            <a:pPr>
              <a:defRPr/>
            </a:pPr>
            <a:r>
              <a:rPr lang="en-US" altLang="en-US" sz="2000" dirty="0"/>
              <a:t>Any </a:t>
            </a:r>
            <a:r>
              <a:rPr lang="en-US" altLang="en-US" sz="2000" b="1" dirty="0"/>
              <a:t>anticipated carryover </a:t>
            </a:r>
            <a:r>
              <a:rPr lang="en-US" sz="2000" b="1" dirty="0"/>
              <a:t>funds </a:t>
            </a:r>
            <a:r>
              <a:rPr lang="en-US" sz="2000" dirty="0"/>
              <a:t>(funds unspent as of December 31</a:t>
            </a:r>
            <a:r>
              <a:rPr lang="en-US" sz="2000" baseline="30000" dirty="0"/>
              <a:t>st</a:t>
            </a:r>
            <a:r>
              <a:rPr lang="en-US" sz="2000" dirty="0"/>
              <a:t>) that you propose to be expended and on which activities, and when you propose the funds to be spent. </a:t>
            </a:r>
            <a:endParaRPr lang="en-US" dirty="0"/>
          </a:p>
          <a:p>
            <a:pPr marL="274320" indent="-274320" fontAlgn="auto">
              <a:spcAft>
                <a:spcPts val="0"/>
              </a:spcAft>
              <a:defRPr/>
            </a:pPr>
            <a:endParaRPr lang="en-US" dirty="0"/>
          </a:p>
          <a:p>
            <a:pPr marL="68580" indent="0" fontAlgn="auto">
              <a:spcAft>
                <a:spcPts val="0"/>
              </a:spcAft>
              <a:buFont typeface="Wingdings 2" pitchFamily="18" charset="2"/>
              <a:buNone/>
              <a:defRPr/>
            </a:pPr>
            <a:endParaRPr lang="en-US" dirty="0"/>
          </a:p>
        </p:txBody>
      </p:sp>
      <p:sp>
        <p:nvSpPr>
          <p:cNvPr id="9" name="Title 1">
            <a:extLst>
              <a:ext uri="{FF2B5EF4-FFF2-40B4-BE49-F238E27FC236}">
                <a16:creationId xmlns:a16="http://schemas.microsoft.com/office/drawing/2014/main" id="{55D91204-9FFC-27BE-E1DE-0ECBD4A32BE8}"/>
              </a:ext>
            </a:extLst>
          </p:cNvPr>
          <p:cNvSpPr txBox="1">
            <a:spLocks/>
          </p:cNvSpPr>
          <p:nvPr/>
        </p:nvSpPr>
        <p:spPr>
          <a:xfrm>
            <a:off x="-76200" y="533400"/>
            <a:ext cx="2543925" cy="5249334"/>
          </a:xfrm>
          <a:prstGeom prst="rect">
            <a:avLst/>
          </a:prstGeom>
        </p:spPr>
        <p:txBody>
          <a:bodyPr vert="horz" lIns="91440" tIns="45720" rIns="91440" bIns="45720" rtlCol="0" anchor="ctr">
            <a:normAutofit/>
          </a:bodyPr>
          <a:lstStyle>
            <a:lvl1pPr algn="l" defTabSz="914400" rtl="0" eaLnBrk="1" latinLnBrk="0" hangingPunct="1">
              <a:lnSpc>
                <a:spcPct val="80000"/>
              </a:lnSpc>
              <a:spcBef>
                <a:spcPct val="0"/>
              </a:spcBef>
              <a:buNone/>
              <a:defRPr sz="4400" kern="1200" cap="all" spc="100" baseline="0">
                <a:solidFill>
                  <a:schemeClr val="tx1">
                    <a:lumMod val="95000"/>
                    <a:lumOff val="5000"/>
                  </a:schemeClr>
                </a:solidFill>
                <a:latin typeface="+mj-lt"/>
                <a:ea typeface="+mj-ea"/>
                <a:cs typeface="+mj-cs"/>
              </a:defRPr>
            </a:lvl1pPr>
          </a:lstStyle>
          <a:p>
            <a:pPr algn="r">
              <a:defRPr/>
            </a:pPr>
            <a:r>
              <a:rPr lang="en-US" sz="2800" b="1">
                <a:solidFill>
                  <a:schemeClr val="bg1"/>
                </a:solidFill>
                <a:latin typeface="+mn-lt"/>
              </a:rPr>
              <a:t>ED 524B – Section B</a:t>
            </a:r>
            <a:br>
              <a:rPr lang="en-US" sz="2800" b="1">
                <a:solidFill>
                  <a:schemeClr val="bg1"/>
                </a:solidFill>
                <a:latin typeface="+mn-lt"/>
              </a:rPr>
            </a:br>
            <a:r>
              <a:rPr lang="en-US" sz="2800" b="1">
                <a:solidFill>
                  <a:schemeClr val="bg1"/>
                </a:solidFill>
                <a:latin typeface="+mn-lt"/>
              </a:rPr>
              <a:t> </a:t>
            </a:r>
            <a:r>
              <a:rPr lang="en-US" sz="2400" b="1">
                <a:solidFill>
                  <a:schemeClr val="bg1"/>
                </a:solidFill>
                <a:latin typeface="+mn-lt"/>
              </a:rPr>
              <a:t>(Budget)</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2D9EB-D760-4AD1-8D82-86BCD7E80085}"/>
              </a:ext>
            </a:extLst>
          </p:cNvPr>
          <p:cNvSpPr>
            <a:spLocks noGrp="1"/>
          </p:cNvSpPr>
          <p:nvPr>
            <p:ph type="title"/>
          </p:nvPr>
        </p:nvSpPr>
        <p:spPr>
          <a:xfrm>
            <a:off x="-152400" y="457200"/>
            <a:ext cx="2543925" cy="5249334"/>
          </a:xfrm>
        </p:spPr>
        <p:txBody>
          <a:bodyPr rtlCol="0">
            <a:normAutofit/>
          </a:bodyPr>
          <a:lstStyle/>
          <a:p>
            <a:pPr algn="r" fontAlgn="auto">
              <a:spcAft>
                <a:spcPts val="0"/>
              </a:spcAft>
              <a:defRPr/>
            </a:pPr>
            <a:r>
              <a:rPr lang="en-US" sz="3200">
                <a:solidFill>
                  <a:schemeClr val="bg1"/>
                </a:solidFill>
                <a:latin typeface="+mn-lt"/>
              </a:rPr>
              <a:t>ED 524B – Section C</a:t>
            </a:r>
          </a:p>
        </p:txBody>
      </p:sp>
      <p:sp>
        <p:nvSpPr>
          <p:cNvPr id="3" name="Content Placeholder 2">
            <a:extLst>
              <a:ext uri="{FF2B5EF4-FFF2-40B4-BE49-F238E27FC236}">
                <a16:creationId xmlns:a16="http://schemas.microsoft.com/office/drawing/2014/main" id="{DD23E465-4ACF-4A82-8777-A946609CF2BC}"/>
              </a:ext>
            </a:extLst>
          </p:cNvPr>
          <p:cNvSpPr>
            <a:spLocks noGrp="1"/>
          </p:cNvSpPr>
          <p:nvPr>
            <p:ph idx="1"/>
          </p:nvPr>
        </p:nvSpPr>
        <p:spPr>
          <a:xfrm>
            <a:off x="2743200" y="804333"/>
            <a:ext cx="5943600" cy="5249334"/>
          </a:xfrm>
        </p:spPr>
        <p:txBody>
          <a:bodyPr rtlCol="0" anchor="ctr">
            <a:normAutofit lnSpcReduction="10000"/>
          </a:bodyPr>
          <a:lstStyle/>
          <a:p>
            <a:pPr marL="68580" indent="0" fontAlgn="auto">
              <a:spcAft>
                <a:spcPts val="0"/>
              </a:spcAft>
              <a:buFont typeface="Wingdings 2" pitchFamily="18" charset="2"/>
              <a:buNone/>
              <a:defRPr/>
            </a:pPr>
            <a:r>
              <a:rPr lang="en-US" b="1" u="sng">
                <a:solidFill>
                  <a:schemeClr val="tx1"/>
                </a:solidFill>
              </a:rPr>
              <a:t>FOR THIS REPORT, USE SECTION C TO ADDRESS THE FOLLOWING:</a:t>
            </a:r>
          </a:p>
          <a:p>
            <a:pPr marL="68580" indent="0" fontAlgn="auto">
              <a:spcAft>
                <a:spcPts val="0"/>
              </a:spcAft>
              <a:buFont typeface="Wingdings 2" pitchFamily="18" charset="2"/>
              <a:buNone/>
              <a:defRPr/>
            </a:pPr>
            <a:endParaRPr lang="en-US" b="1" u="sng">
              <a:solidFill>
                <a:schemeClr val="tx1"/>
              </a:solidFill>
            </a:endParaRPr>
          </a:p>
          <a:p>
            <a:pPr marL="457200" indent="-457200">
              <a:buFont typeface="+mj-lt"/>
              <a:buAutoNum type="arabicPeriod"/>
              <a:defRPr/>
            </a:pPr>
            <a:r>
              <a:rPr lang="en-US">
                <a:solidFill>
                  <a:schemeClr val="tx1"/>
                </a:solidFill>
                <a:ea typeface="Segoe UI" pitchFamily="34" charset="0"/>
              </a:rPr>
              <a:t>Provide list of IHE or high-need LEA partners. </a:t>
            </a:r>
            <a:r>
              <a:rPr lang="en-US" b="1">
                <a:solidFill>
                  <a:schemeClr val="tx1"/>
                </a:solidFill>
                <a:ea typeface="Segoe UI" pitchFamily="34" charset="0"/>
              </a:rPr>
              <a:t>(Only MHSP grantees)</a:t>
            </a:r>
          </a:p>
          <a:p>
            <a:pPr marL="457200" indent="-457200">
              <a:buFont typeface="+mj-lt"/>
              <a:buAutoNum type="arabicPeriod"/>
              <a:defRPr/>
            </a:pPr>
            <a:r>
              <a:rPr lang="en-US">
                <a:solidFill>
                  <a:schemeClr val="tx1"/>
                </a:solidFill>
                <a:ea typeface="Segoe UI" pitchFamily="34" charset="0"/>
              </a:rPr>
              <a:t>Identify grant activities that were not implemented due to unforeseen activities. </a:t>
            </a:r>
            <a:r>
              <a:rPr lang="en-US" b="1">
                <a:solidFill>
                  <a:schemeClr val="tx1"/>
                </a:solidFill>
                <a:ea typeface="Segoe UI" pitchFamily="34" charset="0"/>
              </a:rPr>
              <a:t>(MHSP and SBMH)</a:t>
            </a:r>
          </a:p>
          <a:p>
            <a:pPr marL="457200" indent="-457200">
              <a:buFont typeface="+mj-lt"/>
              <a:buAutoNum type="arabicPeriod"/>
              <a:defRPr/>
            </a:pPr>
            <a:r>
              <a:rPr lang="en-US">
                <a:solidFill>
                  <a:schemeClr val="tx1"/>
                </a:solidFill>
                <a:ea typeface="Segoe UI" pitchFamily="34" charset="0"/>
              </a:rPr>
              <a:t>Detail any challenges to grant activities. </a:t>
            </a:r>
            <a:r>
              <a:rPr lang="en-US" b="1">
                <a:solidFill>
                  <a:schemeClr val="tx1"/>
                </a:solidFill>
                <a:ea typeface="Segoe UI" pitchFamily="34" charset="0"/>
              </a:rPr>
              <a:t>(MHSP and SBMH)</a:t>
            </a:r>
          </a:p>
          <a:p>
            <a:pPr marL="457200" indent="-457200">
              <a:buFont typeface="+mj-lt"/>
              <a:buAutoNum type="arabicPeriod"/>
              <a:defRPr/>
            </a:pPr>
            <a:r>
              <a:rPr lang="en-US">
                <a:solidFill>
                  <a:schemeClr val="tx1"/>
                </a:solidFill>
                <a:ea typeface="Segoe UI" pitchFamily="34" charset="0"/>
              </a:rPr>
              <a:t>Provide any information (or good news!) you would like to share with us that is not covered elsewhere in the report.</a:t>
            </a:r>
            <a:r>
              <a:rPr lang="en-US" b="1">
                <a:solidFill>
                  <a:schemeClr val="tx1"/>
                </a:solidFill>
                <a:ea typeface="Segoe UI" pitchFamily="34" charset="0"/>
              </a:rPr>
              <a:t> (MHSP and SBMH)</a:t>
            </a:r>
          </a:p>
          <a:p>
            <a:pPr marL="457200" indent="-457200">
              <a:buFont typeface="+mj-lt"/>
              <a:buAutoNum type="arabicPeriod"/>
              <a:defRPr/>
            </a:pPr>
            <a:r>
              <a:rPr lang="en-US">
                <a:solidFill>
                  <a:schemeClr val="tx1"/>
                </a:solidFill>
                <a:ea typeface="Segoe UI" pitchFamily="34" charset="0"/>
              </a:rPr>
              <a:t>Include a statement ensuring that the two Program Requirements outlined in the Notice Inviting Applications (NIA) are met (providers are credentialed by the State and provide services in accordance with the requisite Federal, State, and local laws).</a:t>
            </a:r>
            <a:r>
              <a:rPr lang="en-US" b="1">
                <a:solidFill>
                  <a:schemeClr val="tx1"/>
                </a:solidFill>
                <a:ea typeface="Segoe UI" pitchFamily="34" charset="0"/>
              </a:rPr>
              <a:t> (Only SBMH grantees)</a:t>
            </a:r>
          </a:p>
          <a:p>
            <a:pPr marL="0" indent="0">
              <a:buNone/>
              <a:defRPr/>
            </a:pPr>
            <a:endParaRPr lang="en-US">
              <a:latin typeface="Segoe UI" pitchFamily="34" charset="0"/>
              <a:ea typeface="Segoe UI" pitchFamily="34" charset="0"/>
            </a:endParaRPr>
          </a:p>
          <a:p>
            <a:pPr marL="0" indent="0" fontAlgn="auto">
              <a:spcAft>
                <a:spcPts val="0"/>
              </a:spcAft>
              <a:buNone/>
              <a:defRPr/>
            </a:pPr>
            <a:endParaRPr 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0516254-1D9F-4F3A-9870-3A3280BE2B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13096036-4834-4049-BB1D-88321381EF23}"/>
              </a:ext>
            </a:extLst>
          </p:cNvPr>
          <p:cNvSpPr>
            <a:spLocks noGrp="1"/>
          </p:cNvSpPr>
          <p:nvPr>
            <p:ph type="title"/>
          </p:nvPr>
        </p:nvSpPr>
        <p:spPr>
          <a:xfrm>
            <a:off x="1154337" y="864108"/>
            <a:ext cx="2305435" cy="5120639"/>
          </a:xfrm>
        </p:spPr>
        <p:txBody>
          <a:bodyPr rtlCol="0">
            <a:normAutofit/>
          </a:bodyPr>
          <a:lstStyle/>
          <a:p>
            <a:pPr algn="r">
              <a:defRPr/>
            </a:pPr>
            <a:r>
              <a:rPr lang="en-US" sz="2600" b="1" dirty="0">
                <a:solidFill>
                  <a:schemeClr val="tx1">
                    <a:lumMod val="85000"/>
                    <a:lumOff val="15000"/>
                  </a:schemeClr>
                </a:solidFill>
              </a:rPr>
              <a:t>Key APR Requirements: Summary </a:t>
            </a:r>
          </a:p>
        </p:txBody>
      </p:sp>
      <p:sp>
        <p:nvSpPr>
          <p:cNvPr id="10" name="Rectangle 9">
            <a:extLst>
              <a:ext uri="{FF2B5EF4-FFF2-40B4-BE49-F238E27FC236}">
                <a16:creationId xmlns:a16="http://schemas.microsoft.com/office/drawing/2014/main" id="{FC14672B-27A5-4CDA-ABAF-5E4CF4B41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65200"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2" name="Straight Connector 11">
            <a:extLst>
              <a:ext uri="{FF2B5EF4-FFF2-40B4-BE49-F238E27FC236}">
                <a16:creationId xmlns:a16="http://schemas.microsoft.com/office/drawing/2014/main" id="{8D89589C-2C90-4407-A995-05EC3DD7AB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13346" y="2085681"/>
            <a:ext cx="0" cy="2686639"/>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DF96355-B35D-4E01-BF4E-2514C05464D5}"/>
              </a:ext>
            </a:extLst>
          </p:cNvPr>
          <p:cNvSpPr>
            <a:spLocks noGrp="1"/>
          </p:cNvSpPr>
          <p:nvPr>
            <p:ph idx="1"/>
          </p:nvPr>
        </p:nvSpPr>
        <p:spPr>
          <a:xfrm>
            <a:off x="3665140" y="864108"/>
            <a:ext cx="5001340" cy="5526532"/>
          </a:xfrm>
        </p:spPr>
        <p:txBody>
          <a:bodyPr rtlCol="0">
            <a:noAutofit/>
          </a:bodyPr>
          <a:lstStyle/>
          <a:p>
            <a:pPr marL="385445" indent="-385445" eaLnBrk="0" fontAlgn="base" hangingPunct="0">
              <a:spcBef>
                <a:spcPct val="20000"/>
              </a:spcBef>
              <a:spcAft>
                <a:spcPts val="450"/>
              </a:spcAft>
              <a:buClrTx/>
              <a:buSzTx/>
              <a:buFont typeface="+mj-lt"/>
              <a:buAutoNum type="arabicPeriod"/>
              <a:defRPr/>
            </a:pPr>
            <a:r>
              <a:rPr lang="en-US" altLang="en-US" sz="1600" b="1" dirty="0">
                <a:ea typeface="MS PGothic"/>
                <a:cs typeface="Times New Roman"/>
              </a:rPr>
              <a:t>Cover sheet and Executive Summary: </a:t>
            </a:r>
            <a:r>
              <a:rPr lang="en-US" altLang="en-US" sz="1600" dirty="0">
                <a:ea typeface="MS PGothic"/>
                <a:cs typeface="Times New Roman"/>
              </a:rPr>
              <a:t>A completed Cover Sheet including a copy of your indirect cost rate agreement (if claiming indirect costs) and 1-2 page Executive Summary highlighting the successes and challenges experienced this reporting period.</a:t>
            </a:r>
            <a:endParaRPr lang="en-US" dirty="0">
              <a:ea typeface="MS PGothic"/>
              <a:cs typeface="Times New Roman"/>
            </a:endParaRPr>
          </a:p>
          <a:p>
            <a:pPr marL="385445" indent="-385445" eaLnBrk="0" fontAlgn="base" hangingPunct="0">
              <a:spcBef>
                <a:spcPct val="20000"/>
              </a:spcBef>
              <a:spcAft>
                <a:spcPts val="450"/>
              </a:spcAft>
              <a:buClrTx/>
              <a:buSzTx/>
              <a:buFont typeface="+mj-lt"/>
              <a:buAutoNum type="arabicPeriod"/>
              <a:defRPr/>
            </a:pPr>
            <a:r>
              <a:rPr lang="en-US" altLang="en-US" sz="1600" b="1" dirty="0">
                <a:ea typeface="MS PGothic"/>
                <a:cs typeface="Times New Roman"/>
              </a:rPr>
              <a:t>Section A: </a:t>
            </a:r>
            <a:r>
              <a:rPr lang="en-US" altLang="en-US" sz="1600" dirty="0">
                <a:ea typeface="MS PGothic"/>
                <a:cs typeface="Times New Roman"/>
              </a:rPr>
              <a:t>Data in the Project Status Charts and a written description of your progress toward meeting each GPRA measure</a:t>
            </a:r>
            <a:r>
              <a:rPr lang="en-US" altLang="en-US" sz="1600" dirty="0"/>
              <a:t> in the Explanation of Progress sections. You must do the same for </a:t>
            </a:r>
            <a:r>
              <a:rPr lang="en-US" altLang="en-US" sz="1600" dirty="0">
                <a:ea typeface="MS PGothic"/>
                <a:cs typeface="Times New Roman"/>
              </a:rPr>
              <a:t>any program-specific Project Measures. </a:t>
            </a:r>
            <a:r>
              <a:rPr lang="en-US" altLang="en-US" sz="1600" u="sng" dirty="0"/>
              <a:t>GPRA and Project Measure data</a:t>
            </a:r>
            <a:r>
              <a:rPr lang="en-US" altLang="en-US" sz="1600" dirty="0"/>
              <a:t> are required for the APR. </a:t>
            </a:r>
            <a:endParaRPr lang="en-US" altLang="en-US" sz="1600" dirty="0">
              <a:ea typeface="MS PGothic"/>
              <a:cs typeface="Times New Roman"/>
            </a:endParaRPr>
          </a:p>
          <a:p>
            <a:pPr marL="385445" indent="-385445" eaLnBrk="0" fontAlgn="base" hangingPunct="0">
              <a:spcBef>
                <a:spcPct val="20000"/>
              </a:spcBef>
              <a:spcAft>
                <a:spcPts val="450"/>
              </a:spcAft>
              <a:buClrTx/>
              <a:buSzTx/>
              <a:buFont typeface="+mj-lt"/>
              <a:buAutoNum type="arabicPeriod"/>
              <a:defRPr/>
            </a:pPr>
            <a:r>
              <a:rPr lang="en-US" altLang="en-US" sz="1600" b="1" dirty="0">
                <a:ea typeface="MS PGothic"/>
                <a:cs typeface="Times New Roman"/>
              </a:rPr>
              <a:t>Section B: </a:t>
            </a:r>
            <a:r>
              <a:rPr lang="en-US" altLang="en-US" sz="1600" dirty="0">
                <a:ea typeface="MS PGothic"/>
                <a:cs typeface="Times New Roman"/>
              </a:rPr>
              <a:t>Relevant financial data (including matching funds for SBMH grantees) and a written description of the data, including detailed budget expenditures information for the reporting period. The provided budget spreadsheets are optional.</a:t>
            </a:r>
          </a:p>
          <a:p>
            <a:pPr marL="385445" indent="-385445" eaLnBrk="0" fontAlgn="base" hangingPunct="0">
              <a:spcBef>
                <a:spcPct val="20000"/>
              </a:spcBef>
              <a:spcAft>
                <a:spcPts val="450"/>
              </a:spcAft>
              <a:buClrTx/>
              <a:buSzTx/>
              <a:buFont typeface="+mj-lt"/>
              <a:buAutoNum type="arabicPeriod"/>
              <a:defRPr/>
            </a:pPr>
            <a:r>
              <a:rPr lang="en-US" altLang="en-US" sz="1600" b="1" dirty="0">
                <a:ea typeface="MS PGothic"/>
                <a:cs typeface="Times New Roman"/>
              </a:rPr>
              <a:t>Section C:  </a:t>
            </a:r>
            <a:r>
              <a:rPr lang="en-US" altLang="en-US" sz="1600" dirty="0">
                <a:ea typeface="MS PGothic"/>
                <a:cs typeface="Times New Roman"/>
              </a:rPr>
              <a:t>This is a catch-all section for program-specific information, and for indicating any pertinent grant information not provided elsewhere in the report.</a:t>
            </a:r>
          </a:p>
          <a:p>
            <a:pPr marL="385445" indent="-385445" eaLnBrk="0" fontAlgn="base" hangingPunct="0">
              <a:spcBef>
                <a:spcPct val="20000"/>
              </a:spcBef>
              <a:spcAft>
                <a:spcPts val="450"/>
              </a:spcAft>
              <a:buClrTx/>
              <a:buSzTx/>
              <a:buFont typeface="+mj-lt"/>
              <a:buAutoNum type="arabicPeriod"/>
              <a:defRPr/>
            </a:pPr>
            <a:endParaRPr lang="en-US" altLang="en-US" sz="1600" dirty="0">
              <a:ea typeface="MS PGothic"/>
              <a:cs typeface="Times New Roman"/>
            </a:endParaRPr>
          </a:p>
          <a:p>
            <a:pPr marL="385445" indent="-385445" eaLnBrk="0" fontAlgn="base" hangingPunct="0">
              <a:spcBef>
                <a:spcPct val="20000"/>
              </a:spcBef>
              <a:spcAft>
                <a:spcPct val="0"/>
              </a:spcAft>
              <a:buClrTx/>
              <a:buSzTx/>
              <a:buFont typeface="+mj-lt"/>
              <a:buAutoNum type="arabicPeriod"/>
              <a:defRPr/>
            </a:pPr>
            <a:endParaRPr lang="en-US" altLang="en-US" sz="1600" dirty="0">
              <a:ea typeface="MS PGothic" pitchFamily="34" charset="-128"/>
              <a:cs typeface="Times New Roman" panose="02020603050405020304" pitchFamily="18" charset="0"/>
            </a:endParaRPr>
          </a:p>
          <a:p>
            <a:pPr marL="0" indent="0">
              <a:buNone/>
              <a:defRPr/>
            </a:pPr>
            <a:endParaRPr lang="en-US" sz="1600" dirty="0"/>
          </a:p>
          <a:p>
            <a:pPr marL="51435" indent="0">
              <a:buNone/>
              <a:defRPr/>
            </a:pPr>
            <a:endParaRPr lang="en-US" sz="1600" dirty="0"/>
          </a:p>
        </p:txBody>
      </p:sp>
      <p:sp>
        <p:nvSpPr>
          <p:cNvPr id="14" name="Rectangle 13">
            <a:extLst>
              <a:ext uri="{FF2B5EF4-FFF2-40B4-BE49-F238E27FC236}">
                <a16:creationId xmlns:a16="http://schemas.microsoft.com/office/drawing/2014/main" id="{9A206779-5C74-4555-94BC-5845C92EC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62991" y="767825"/>
            <a:ext cx="381009" cy="5328173"/>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964443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25D17-6848-CC1C-9344-F5DC2DA0F7FC}"/>
              </a:ext>
            </a:extLst>
          </p:cNvPr>
          <p:cNvSpPr>
            <a:spLocks noGrp="1"/>
          </p:cNvSpPr>
          <p:nvPr>
            <p:ph type="title"/>
          </p:nvPr>
        </p:nvSpPr>
        <p:spPr>
          <a:xfrm>
            <a:off x="2514600" y="1378125"/>
            <a:ext cx="6324600" cy="2279475"/>
          </a:xfrm>
        </p:spPr>
        <p:txBody>
          <a:bodyPr vert="horz" lIns="228600" tIns="228600" rIns="228600" bIns="0" rtlCol="0" anchor="b">
            <a:noAutofit/>
          </a:bodyPr>
          <a:lstStyle/>
          <a:p>
            <a:pPr defTabSz="914400">
              <a:lnSpc>
                <a:spcPct val="150000"/>
              </a:lnSpc>
            </a:pPr>
            <a:r>
              <a:rPr lang="en-US" sz="3200" b="1" cap="none" spc="-150">
                <a:solidFill>
                  <a:schemeClr val="tx1"/>
                </a:solidFill>
                <a:latin typeface="+mn-lt"/>
              </a:rPr>
              <a:t>When sending emails to your Federal Project Officer, please include your PR award # in the subject line.</a:t>
            </a:r>
          </a:p>
        </p:txBody>
      </p:sp>
      <p:pic>
        <p:nvPicPr>
          <p:cNvPr id="4" name="Graphic 3" descr="A man carrying a laptop">
            <a:extLst>
              <a:ext uri="{FF2B5EF4-FFF2-40B4-BE49-F238E27FC236}">
                <a16:creationId xmlns:a16="http://schemas.microsoft.com/office/drawing/2014/main" id="{F7D3C704-958F-7F43-0CB3-43C2770BF1A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91200" y="4419600"/>
            <a:ext cx="2759562" cy="1958399"/>
          </a:xfrm>
          <a:prstGeom prst="rect">
            <a:avLst/>
          </a:prstGeom>
        </p:spPr>
      </p:pic>
    </p:spTree>
    <p:extLst>
      <p:ext uri="{BB962C8B-B14F-4D97-AF65-F5344CB8AC3E}">
        <p14:creationId xmlns:p14="http://schemas.microsoft.com/office/powerpoint/2010/main" val="32356445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F37826C-4A8B-4AA5-BE8C-A755B1970A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6856214"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2" name="Rectangle 11">
            <a:extLst>
              <a:ext uri="{FF2B5EF4-FFF2-40B4-BE49-F238E27FC236}">
                <a16:creationId xmlns:a16="http://schemas.microsoft.com/office/drawing/2014/main" id="{BFB47C81-5765-4486-9BD1-E0EB32F4A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52697" y="761999"/>
            <a:ext cx="219398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14" name="Rectangle 13">
            <a:extLst>
              <a:ext uri="{FF2B5EF4-FFF2-40B4-BE49-F238E27FC236}">
                <a16:creationId xmlns:a16="http://schemas.microsoft.com/office/drawing/2014/main" id="{6C95599F-04E2-4EB3-B7B1-F118395053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5A3424B-A6C4-4A92-A92A-C15AD2B464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5664707"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790CC09A-04EA-C44F-D722-AEF19AC57CFF}"/>
              </a:ext>
            </a:extLst>
          </p:cNvPr>
          <p:cNvSpPr>
            <a:spLocks noGrp="1"/>
          </p:cNvSpPr>
          <p:nvPr>
            <p:ph type="title"/>
          </p:nvPr>
        </p:nvSpPr>
        <p:spPr>
          <a:xfrm>
            <a:off x="802386" y="1298448"/>
            <a:ext cx="4551052" cy="3255264"/>
          </a:xfrm>
        </p:spPr>
        <p:txBody>
          <a:bodyPr vert="horz" lIns="91440" tIns="45720" rIns="91440" bIns="45720" rtlCol="0" anchor="b">
            <a:normAutofit/>
          </a:bodyPr>
          <a:lstStyle/>
          <a:p>
            <a:r>
              <a:rPr lang="en-US" sz="5900" spc="-100"/>
              <a:t>Exit Ticket</a:t>
            </a:r>
          </a:p>
        </p:txBody>
      </p:sp>
      <p:sp>
        <p:nvSpPr>
          <p:cNvPr id="3" name="Content Placeholder 2">
            <a:extLst>
              <a:ext uri="{FF2B5EF4-FFF2-40B4-BE49-F238E27FC236}">
                <a16:creationId xmlns:a16="http://schemas.microsoft.com/office/drawing/2014/main" id="{84FA3ECD-E005-77FA-D514-7DAF8970CDF6}"/>
              </a:ext>
            </a:extLst>
          </p:cNvPr>
          <p:cNvSpPr>
            <a:spLocks noGrp="1"/>
          </p:cNvSpPr>
          <p:nvPr>
            <p:ph sz="half" idx="1"/>
          </p:nvPr>
        </p:nvSpPr>
        <p:spPr>
          <a:xfrm>
            <a:off x="825010" y="4670246"/>
            <a:ext cx="4528427" cy="914400"/>
          </a:xfrm>
        </p:spPr>
        <p:txBody>
          <a:bodyPr vert="horz" lIns="91440" tIns="45720" rIns="91440" bIns="45720" rtlCol="0" anchor="t">
            <a:normAutofit/>
          </a:bodyPr>
          <a:lstStyle/>
          <a:p>
            <a:pPr marL="0" indent="0">
              <a:buNone/>
            </a:pPr>
            <a:r>
              <a:rPr lang="en-US" sz="2200">
                <a:solidFill>
                  <a:srgbClr val="FFFFFF"/>
                </a:solidFill>
              </a:rPr>
              <a:t>How did we do?</a:t>
            </a:r>
          </a:p>
        </p:txBody>
      </p:sp>
      <p:pic>
        <p:nvPicPr>
          <p:cNvPr id="5" name="Content Placeholder 4">
            <a:extLst>
              <a:ext uri="{FF2B5EF4-FFF2-40B4-BE49-F238E27FC236}">
                <a16:creationId xmlns:a16="http://schemas.microsoft.com/office/drawing/2014/main" id="{E008C8E5-8CA3-F523-31D2-5FB67386C824}"/>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t="151" b="151"/>
          <a:stretch/>
        </p:blipFill>
        <p:spPr>
          <a:xfrm>
            <a:off x="6028180" y="2131997"/>
            <a:ext cx="2593687" cy="2585853"/>
          </a:xfrm>
          <a:prstGeom prst="rect">
            <a:avLst/>
          </a:prstGeom>
        </p:spPr>
      </p:pic>
      <p:sp>
        <p:nvSpPr>
          <p:cNvPr id="18" name="Rectangle 17">
            <a:extLst>
              <a:ext uri="{FF2B5EF4-FFF2-40B4-BE49-F238E27FC236}">
                <a16:creationId xmlns:a16="http://schemas.microsoft.com/office/drawing/2014/main" id="{E31AF00D-C29F-4E02-BE6B-B146487156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61898" y="758952"/>
            <a:ext cx="288036"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2285569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4ACD725-F7A2-4B95-9478-FAD352705076}"/>
              </a:ext>
            </a:extLst>
          </p:cNvPr>
          <p:cNvSpPr>
            <a:spLocks noGrp="1"/>
          </p:cNvSpPr>
          <p:nvPr>
            <p:ph idx="1"/>
          </p:nvPr>
        </p:nvSpPr>
        <p:spPr>
          <a:xfrm>
            <a:off x="533400" y="1066800"/>
            <a:ext cx="4261104" cy="3931920"/>
          </a:xfrm>
          <a:custGeom>
            <a:avLst/>
            <a:gdLst>
              <a:gd name="connsiteX0" fmla="*/ 0 w 6347714"/>
              <a:gd name="connsiteY0" fmla="*/ 0 h 1268410"/>
              <a:gd name="connsiteX1" fmla="*/ 640542 w 6347714"/>
              <a:gd name="connsiteY1" fmla="*/ 0 h 1268410"/>
              <a:gd name="connsiteX2" fmla="*/ 1154130 w 6347714"/>
              <a:gd name="connsiteY2" fmla="*/ 0 h 1268410"/>
              <a:gd name="connsiteX3" fmla="*/ 1667718 w 6347714"/>
              <a:gd name="connsiteY3" fmla="*/ 0 h 1268410"/>
              <a:gd name="connsiteX4" fmla="*/ 2244782 w 6347714"/>
              <a:gd name="connsiteY4" fmla="*/ 0 h 1268410"/>
              <a:gd name="connsiteX5" fmla="*/ 2821847 w 6347714"/>
              <a:gd name="connsiteY5" fmla="*/ 0 h 1268410"/>
              <a:gd name="connsiteX6" fmla="*/ 3271958 w 6347714"/>
              <a:gd name="connsiteY6" fmla="*/ 0 h 1268410"/>
              <a:gd name="connsiteX7" fmla="*/ 3912500 w 6347714"/>
              <a:gd name="connsiteY7" fmla="*/ 0 h 1268410"/>
              <a:gd name="connsiteX8" fmla="*/ 4489565 w 6347714"/>
              <a:gd name="connsiteY8" fmla="*/ 0 h 1268410"/>
              <a:gd name="connsiteX9" fmla="*/ 4876198 w 6347714"/>
              <a:gd name="connsiteY9" fmla="*/ 0 h 1268410"/>
              <a:gd name="connsiteX10" fmla="*/ 5580218 w 6347714"/>
              <a:gd name="connsiteY10" fmla="*/ 0 h 1268410"/>
              <a:gd name="connsiteX11" fmla="*/ 6347714 w 6347714"/>
              <a:gd name="connsiteY11" fmla="*/ 0 h 1268410"/>
              <a:gd name="connsiteX12" fmla="*/ 6347714 w 6347714"/>
              <a:gd name="connsiteY12" fmla="*/ 410119 h 1268410"/>
              <a:gd name="connsiteX13" fmla="*/ 6347714 w 6347714"/>
              <a:gd name="connsiteY13" fmla="*/ 832923 h 1268410"/>
              <a:gd name="connsiteX14" fmla="*/ 6347714 w 6347714"/>
              <a:gd name="connsiteY14" fmla="*/ 1268410 h 1268410"/>
              <a:gd name="connsiteX15" fmla="*/ 5707172 w 6347714"/>
              <a:gd name="connsiteY15" fmla="*/ 1268410 h 1268410"/>
              <a:gd name="connsiteX16" fmla="*/ 5320538 w 6347714"/>
              <a:gd name="connsiteY16" fmla="*/ 1268410 h 1268410"/>
              <a:gd name="connsiteX17" fmla="*/ 4806951 w 6347714"/>
              <a:gd name="connsiteY17" fmla="*/ 1268410 h 1268410"/>
              <a:gd name="connsiteX18" fmla="*/ 4102932 w 6347714"/>
              <a:gd name="connsiteY18" fmla="*/ 1268410 h 1268410"/>
              <a:gd name="connsiteX19" fmla="*/ 3462389 w 6347714"/>
              <a:gd name="connsiteY19" fmla="*/ 1268410 h 1268410"/>
              <a:gd name="connsiteX20" fmla="*/ 2758370 w 6347714"/>
              <a:gd name="connsiteY20" fmla="*/ 1268410 h 1268410"/>
              <a:gd name="connsiteX21" fmla="*/ 2117828 w 6347714"/>
              <a:gd name="connsiteY21" fmla="*/ 1268410 h 1268410"/>
              <a:gd name="connsiteX22" fmla="*/ 1731195 w 6347714"/>
              <a:gd name="connsiteY22" fmla="*/ 1268410 h 1268410"/>
              <a:gd name="connsiteX23" fmla="*/ 1344561 w 6347714"/>
              <a:gd name="connsiteY23" fmla="*/ 1268410 h 1268410"/>
              <a:gd name="connsiteX24" fmla="*/ 830973 w 6347714"/>
              <a:gd name="connsiteY24" fmla="*/ 1268410 h 1268410"/>
              <a:gd name="connsiteX25" fmla="*/ 0 w 6347714"/>
              <a:gd name="connsiteY25" fmla="*/ 1268410 h 1268410"/>
              <a:gd name="connsiteX26" fmla="*/ 0 w 6347714"/>
              <a:gd name="connsiteY26" fmla="*/ 870975 h 1268410"/>
              <a:gd name="connsiteX27" fmla="*/ 0 w 6347714"/>
              <a:gd name="connsiteY27" fmla="*/ 460856 h 1268410"/>
              <a:gd name="connsiteX28" fmla="*/ 0 w 6347714"/>
              <a:gd name="connsiteY28" fmla="*/ 0 h 1268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347714" h="1268410" fill="none" extrusionOk="0">
                <a:moveTo>
                  <a:pt x="0" y="0"/>
                </a:moveTo>
                <a:cubicBezTo>
                  <a:pt x="312101" y="-33279"/>
                  <a:pt x="417988" y="40492"/>
                  <a:pt x="640542" y="0"/>
                </a:cubicBezTo>
                <a:cubicBezTo>
                  <a:pt x="863096" y="-40492"/>
                  <a:pt x="988602" y="17729"/>
                  <a:pt x="1154130" y="0"/>
                </a:cubicBezTo>
                <a:cubicBezTo>
                  <a:pt x="1319658" y="-17729"/>
                  <a:pt x="1473042" y="48582"/>
                  <a:pt x="1667718" y="0"/>
                </a:cubicBezTo>
                <a:cubicBezTo>
                  <a:pt x="1862394" y="-48582"/>
                  <a:pt x="2013976" y="41836"/>
                  <a:pt x="2244782" y="0"/>
                </a:cubicBezTo>
                <a:cubicBezTo>
                  <a:pt x="2475588" y="-41836"/>
                  <a:pt x="2682115" y="59551"/>
                  <a:pt x="2821847" y="0"/>
                </a:cubicBezTo>
                <a:cubicBezTo>
                  <a:pt x="2961579" y="-59551"/>
                  <a:pt x="3117061" y="46882"/>
                  <a:pt x="3271958" y="0"/>
                </a:cubicBezTo>
                <a:cubicBezTo>
                  <a:pt x="3426855" y="-46882"/>
                  <a:pt x="3749163" y="60078"/>
                  <a:pt x="3912500" y="0"/>
                </a:cubicBezTo>
                <a:cubicBezTo>
                  <a:pt x="4075837" y="-60078"/>
                  <a:pt x="4252703" y="23179"/>
                  <a:pt x="4489565" y="0"/>
                </a:cubicBezTo>
                <a:cubicBezTo>
                  <a:pt x="4726427" y="-23179"/>
                  <a:pt x="4698073" y="19174"/>
                  <a:pt x="4876198" y="0"/>
                </a:cubicBezTo>
                <a:cubicBezTo>
                  <a:pt x="5054323" y="-19174"/>
                  <a:pt x="5371911" y="46372"/>
                  <a:pt x="5580218" y="0"/>
                </a:cubicBezTo>
                <a:cubicBezTo>
                  <a:pt x="5788525" y="-46372"/>
                  <a:pt x="5974986" y="63761"/>
                  <a:pt x="6347714" y="0"/>
                </a:cubicBezTo>
                <a:cubicBezTo>
                  <a:pt x="6381298" y="189569"/>
                  <a:pt x="6308894" y="208140"/>
                  <a:pt x="6347714" y="410119"/>
                </a:cubicBezTo>
                <a:cubicBezTo>
                  <a:pt x="6386534" y="612098"/>
                  <a:pt x="6332741" y="743799"/>
                  <a:pt x="6347714" y="832923"/>
                </a:cubicBezTo>
                <a:cubicBezTo>
                  <a:pt x="6362687" y="922047"/>
                  <a:pt x="6310713" y="1173997"/>
                  <a:pt x="6347714" y="1268410"/>
                </a:cubicBezTo>
                <a:cubicBezTo>
                  <a:pt x="6113170" y="1301327"/>
                  <a:pt x="6009250" y="1223567"/>
                  <a:pt x="5707172" y="1268410"/>
                </a:cubicBezTo>
                <a:cubicBezTo>
                  <a:pt x="5405094" y="1313253"/>
                  <a:pt x="5426882" y="1260316"/>
                  <a:pt x="5320538" y="1268410"/>
                </a:cubicBezTo>
                <a:cubicBezTo>
                  <a:pt x="5214194" y="1276504"/>
                  <a:pt x="5044266" y="1209296"/>
                  <a:pt x="4806951" y="1268410"/>
                </a:cubicBezTo>
                <a:cubicBezTo>
                  <a:pt x="4569636" y="1327524"/>
                  <a:pt x="4362925" y="1266832"/>
                  <a:pt x="4102932" y="1268410"/>
                </a:cubicBezTo>
                <a:cubicBezTo>
                  <a:pt x="3842939" y="1269988"/>
                  <a:pt x="3608089" y="1208600"/>
                  <a:pt x="3462389" y="1268410"/>
                </a:cubicBezTo>
                <a:cubicBezTo>
                  <a:pt x="3316689" y="1328220"/>
                  <a:pt x="2931114" y="1197725"/>
                  <a:pt x="2758370" y="1268410"/>
                </a:cubicBezTo>
                <a:cubicBezTo>
                  <a:pt x="2585626" y="1339095"/>
                  <a:pt x="2359992" y="1224164"/>
                  <a:pt x="2117828" y="1268410"/>
                </a:cubicBezTo>
                <a:cubicBezTo>
                  <a:pt x="1875664" y="1312656"/>
                  <a:pt x="1895537" y="1266407"/>
                  <a:pt x="1731195" y="1268410"/>
                </a:cubicBezTo>
                <a:cubicBezTo>
                  <a:pt x="1566853" y="1270413"/>
                  <a:pt x="1443954" y="1226026"/>
                  <a:pt x="1344561" y="1268410"/>
                </a:cubicBezTo>
                <a:cubicBezTo>
                  <a:pt x="1245168" y="1310794"/>
                  <a:pt x="994242" y="1216204"/>
                  <a:pt x="830973" y="1268410"/>
                </a:cubicBezTo>
                <a:cubicBezTo>
                  <a:pt x="667704" y="1320616"/>
                  <a:pt x="316269" y="1236973"/>
                  <a:pt x="0" y="1268410"/>
                </a:cubicBezTo>
                <a:cubicBezTo>
                  <a:pt x="-47656" y="1169582"/>
                  <a:pt x="38685" y="1001471"/>
                  <a:pt x="0" y="870975"/>
                </a:cubicBezTo>
                <a:cubicBezTo>
                  <a:pt x="-38685" y="740480"/>
                  <a:pt x="23039" y="610493"/>
                  <a:pt x="0" y="460856"/>
                </a:cubicBezTo>
                <a:cubicBezTo>
                  <a:pt x="-23039" y="311219"/>
                  <a:pt x="33744" y="93383"/>
                  <a:pt x="0" y="0"/>
                </a:cubicBezTo>
                <a:close/>
              </a:path>
              <a:path w="6347714" h="1268410" stroke="0" extrusionOk="0">
                <a:moveTo>
                  <a:pt x="0" y="0"/>
                </a:moveTo>
                <a:cubicBezTo>
                  <a:pt x="245937" y="-426"/>
                  <a:pt x="547230" y="65402"/>
                  <a:pt x="704019" y="0"/>
                </a:cubicBezTo>
                <a:cubicBezTo>
                  <a:pt x="860808" y="-65402"/>
                  <a:pt x="1031041" y="28066"/>
                  <a:pt x="1154130" y="0"/>
                </a:cubicBezTo>
                <a:cubicBezTo>
                  <a:pt x="1277219" y="-28066"/>
                  <a:pt x="1429079" y="29773"/>
                  <a:pt x="1540763" y="0"/>
                </a:cubicBezTo>
                <a:cubicBezTo>
                  <a:pt x="1652447" y="-29773"/>
                  <a:pt x="1960607" y="61078"/>
                  <a:pt x="2244782" y="0"/>
                </a:cubicBezTo>
                <a:cubicBezTo>
                  <a:pt x="2528957" y="-61078"/>
                  <a:pt x="2598401" y="61354"/>
                  <a:pt x="2821847" y="0"/>
                </a:cubicBezTo>
                <a:cubicBezTo>
                  <a:pt x="3045293" y="-61354"/>
                  <a:pt x="3078764" y="23799"/>
                  <a:pt x="3335435" y="0"/>
                </a:cubicBezTo>
                <a:cubicBezTo>
                  <a:pt x="3592106" y="-23799"/>
                  <a:pt x="3726403" y="12064"/>
                  <a:pt x="3849023" y="0"/>
                </a:cubicBezTo>
                <a:cubicBezTo>
                  <a:pt x="3971643" y="-12064"/>
                  <a:pt x="4338860" y="69099"/>
                  <a:pt x="4489565" y="0"/>
                </a:cubicBezTo>
                <a:cubicBezTo>
                  <a:pt x="4640270" y="-69099"/>
                  <a:pt x="4862568" y="34088"/>
                  <a:pt x="5193584" y="0"/>
                </a:cubicBezTo>
                <a:cubicBezTo>
                  <a:pt x="5524600" y="-34088"/>
                  <a:pt x="5656314" y="47253"/>
                  <a:pt x="5834126" y="0"/>
                </a:cubicBezTo>
                <a:cubicBezTo>
                  <a:pt x="6011938" y="-47253"/>
                  <a:pt x="6183127" y="20888"/>
                  <a:pt x="6347714" y="0"/>
                </a:cubicBezTo>
                <a:cubicBezTo>
                  <a:pt x="6351372" y="100310"/>
                  <a:pt x="6325538" y="302752"/>
                  <a:pt x="6347714" y="435487"/>
                </a:cubicBezTo>
                <a:cubicBezTo>
                  <a:pt x="6369890" y="568222"/>
                  <a:pt x="6344295" y="666410"/>
                  <a:pt x="6347714" y="870975"/>
                </a:cubicBezTo>
                <a:cubicBezTo>
                  <a:pt x="6351133" y="1075540"/>
                  <a:pt x="6311430" y="1166218"/>
                  <a:pt x="6347714" y="1268410"/>
                </a:cubicBezTo>
                <a:cubicBezTo>
                  <a:pt x="6139540" y="1337574"/>
                  <a:pt x="5989634" y="1228892"/>
                  <a:pt x="5643695" y="1268410"/>
                </a:cubicBezTo>
                <a:cubicBezTo>
                  <a:pt x="5297756" y="1307928"/>
                  <a:pt x="5445794" y="1224624"/>
                  <a:pt x="5257061" y="1268410"/>
                </a:cubicBezTo>
                <a:cubicBezTo>
                  <a:pt x="5068328" y="1312196"/>
                  <a:pt x="4838854" y="1204157"/>
                  <a:pt x="4616519" y="1268410"/>
                </a:cubicBezTo>
                <a:cubicBezTo>
                  <a:pt x="4394184" y="1332663"/>
                  <a:pt x="4364299" y="1225024"/>
                  <a:pt x="4166409" y="1268410"/>
                </a:cubicBezTo>
                <a:cubicBezTo>
                  <a:pt x="3968519" y="1311796"/>
                  <a:pt x="3917183" y="1257199"/>
                  <a:pt x="3716298" y="1268410"/>
                </a:cubicBezTo>
                <a:cubicBezTo>
                  <a:pt x="3515413" y="1279621"/>
                  <a:pt x="3480705" y="1253506"/>
                  <a:pt x="3266187" y="1268410"/>
                </a:cubicBezTo>
                <a:cubicBezTo>
                  <a:pt x="3051669" y="1283314"/>
                  <a:pt x="2858927" y="1229771"/>
                  <a:pt x="2625645" y="1268410"/>
                </a:cubicBezTo>
                <a:cubicBezTo>
                  <a:pt x="2392363" y="1307049"/>
                  <a:pt x="2279161" y="1218896"/>
                  <a:pt x="2175535" y="1268410"/>
                </a:cubicBezTo>
                <a:cubicBezTo>
                  <a:pt x="2071909" y="1317924"/>
                  <a:pt x="1791478" y="1229066"/>
                  <a:pt x="1534993" y="1268410"/>
                </a:cubicBezTo>
                <a:cubicBezTo>
                  <a:pt x="1278508" y="1307754"/>
                  <a:pt x="1194973" y="1217003"/>
                  <a:pt x="1084882" y="1268410"/>
                </a:cubicBezTo>
                <a:cubicBezTo>
                  <a:pt x="974791" y="1319817"/>
                  <a:pt x="817241" y="1233621"/>
                  <a:pt x="634771" y="1268410"/>
                </a:cubicBezTo>
                <a:cubicBezTo>
                  <a:pt x="452301" y="1303199"/>
                  <a:pt x="277269" y="1245456"/>
                  <a:pt x="0" y="1268410"/>
                </a:cubicBezTo>
                <a:cubicBezTo>
                  <a:pt x="-19258" y="1172828"/>
                  <a:pt x="27635" y="1039566"/>
                  <a:pt x="0" y="883659"/>
                </a:cubicBezTo>
                <a:cubicBezTo>
                  <a:pt x="-27635" y="727752"/>
                  <a:pt x="13165" y="593991"/>
                  <a:pt x="0" y="435487"/>
                </a:cubicBezTo>
                <a:cubicBezTo>
                  <a:pt x="-13165" y="276983"/>
                  <a:pt x="43750" y="180940"/>
                  <a:pt x="0" y="0"/>
                </a:cubicBezTo>
                <a:close/>
              </a:path>
            </a:pathLst>
          </a:custGeom>
        </p:spPr>
        <p:txBody>
          <a:bodyPr>
            <a:normAutofit/>
          </a:bodyPr>
          <a:lstStyle/>
          <a:p>
            <a:r>
              <a:rPr lang="en-US" sz="5400" b="1"/>
              <a:t>Questions….</a:t>
            </a:r>
          </a:p>
        </p:txBody>
      </p:sp>
      <p:pic>
        <p:nvPicPr>
          <p:cNvPr id="4" name="Picture 3" descr="Close-up of question mark on a hardwood floor against a wall">
            <a:extLst>
              <a:ext uri="{FF2B5EF4-FFF2-40B4-BE49-F238E27FC236}">
                <a16:creationId xmlns:a16="http://schemas.microsoft.com/office/drawing/2014/main" id="{B45752C2-23C0-9442-32DF-3EEF7CAF4E05}"/>
              </a:ext>
            </a:extLst>
          </p:cNvPr>
          <p:cNvPicPr>
            <a:picLocks noChangeAspect="1"/>
          </p:cNvPicPr>
          <p:nvPr/>
        </p:nvPicPr>
        <p:blipFill rotWithShape="1">
          <a:blip r:embed="rId3">
            <a:extLst>
              <a:ext uri="{28A0092B-C50C-407E-A947-70E740481C1C}">
                <a14:useLocalDpi xmlns:a14="http://schemas.microsoft.com/office/drawing/2010/main" val="0"/>
              </a:ext>
            </a:extLst>
          </a:blip>
          <a:srcRect l="11184" r="63826"/>
          <a:stretch/>
        </p:blipFill>
        <p:spPr>
          <a:xfrm>
            <a:off x="5202841" y="640080"/>
            <a:ext cx="2830258" cy="5577840"/>
          </a:xfrm>
          <a:prstGeom prst="rect">
            <a:avLst/>
          </a:prstGeom>
        </p:spPr>
      </p:pic>
      <p:sp>
        <p:nvSpPr>
          <p:cNvPr id="47107" name="Slide Number Placeholder 3">
            <a:extLst>
              <a:ext uri="{FF2B5EF4-FFF2-40B4-BE49-F238E27FC236}">
                <a16:creationId xmlns:a16="http://schemas.microsoft.com/office/drawing/2014/main" id="{E1D1B12C-50A7-4785-B5CB-DC82DB461E0A}"/>
              </a:ext>
            </a:extLst>
          </p:cNvPr>
          <p:cNvSpPr txBox="1">
            <a:spLocks noGrp="1"/>
          </p:cNvSpPr>
          <p:nvPr/>
        </p:nvSpPr>
        <p:spPr bwMode="auto">
          <a:xfrm>
            <a:off x="8559800" y="6427788"/>
            <a:ext cx="48260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spcAft>
                <a:spcPts val="600"/>
              </a:spcAft>
            </a:pPr>
            <a:fld id="{5E1E3FFC-A2A6-4330-A427-7555E5EA92FC}" type="slidenum">
              <a:rPr lang="en-US" altLang="en-US" sz="1600">
                <a:solidFill>
                  <a:schemeClr val="bg1"/>
                </a:solidFill>
              </a:rPr>
              <a:pPr algn="r" eaLnBrk="1" hangingPunct="1">
                <a:spcAft>
                  <a:spcPts val="600"/>
                </a:spcAft>
              </a:pPr>
              <a:t>38</a:t>
            </a:fld>
            <a:endParaRPr lang="en-US" altLang="en-US" sz="1600">
              <a:solidFill>
                <a:schemeClr val="bg1"/>
              </a:solidFill>
            </a:endParaRPr>
          </a:p>
        </p:txBody>
      </p:sp>
    </p:spTree>
    <p:extLst>
      <p:ext uri="{BB962C8B-B14F-4D97-AF65-F5344CB8AC3E}">
        <p14:creationId xmlns:p14="http://schemas.microsoft.com/office/powerpoint/2010/main" val="1156936281"/>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a:extLst>
              <a:ext uri="{FF2B5EF4-FFF2-40B4-BE49-F238E27FC236}">
                <a16:creationId xmlns:a16="http://schemas.microsoft.com/office/drawing/2014/main" id="{55BA12BB-5EAB-4757-AECB-93BFAD380A4E}"/>
              </a:ext>
            </a:extLst>
          </p:cNvPr>
          <p:cNvSpPr>
            <a:spLocks noGrp="1"/>
          </p:cNvSpPr>
          <p:nvPr>
            <p:ph type="title"/>
          </p:nvPr>
        </p:nvSpPr>
        <p:spPr>
          <a:xfrm>
            <a:off x="152400" y="1705429"/>
            <a:ext cx="2215512" cy="3069771"/>
          </a:xfrm>
        </p:spPr>
        <p:txBody>
          <a:bodyPr anchor="ctr">
            <a:normAutofit/>
          </a:bodyPr>
          <a:lstStyle/>
          <a:p>
            <a:r>
              <a:rPr lang="en-US" altLang="en-US" sz="3200" b="1">
                <a:solidFill>
                  <a:schemeClr val="bg1"/>
                </a:solidFill>
              </a:rPr>
              <a:t>Frequency</a:t>
            </a:r>
          </a:p>
        </p:txBody>
      </p:sp>
      <p:graphicFrame>
        <p:nvGraphicFramePr>
          <p:cNvPr id="23563" name="Content Placeholder 2">
            <a:extLst>
              <a:ext uri="{FF2B5EF4-FFF2-40B4-BE49-F238E27FC236}">
                <a16:creationId xmlns:a16="http://schemas.microsoft.com/office/drawing/2014/main" id="{18A11306-9D85-4C90-9880-D98721D36EF1}"/>
              </a:ext>
            </a:extLst>
          </p:cNvPr>
          <p:cNvGraphicFramePr>
            <a:graphicFrameLocks noGrp="1"/>
          </p:cNvGraphicFramePr>
          <p:nvPr>
            <p:ph idx="1"/>
            <p:extLst>
              <p:ext uri="{D42A27DB-BD31-4B8C-83A1-F6EECF244321}">
                <p14:modId xmlns:p14="http://schemas.microsoft.com/office/powerpoint/2010/main" val="1568425029"/>
              </p:ext>
            </p:extLst>
          </p:nvPr>
        </p:nvGraphicFramePr>
        <p:xfrm>
          <a:off x="2667000" y="1066800"/>
          <a:ext cx="6103433" cy="45148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pattFill prst="pct25">
          <a:fgClr>
            <a:schemeClr val="accent1"/>
          </a:fgClr>
          <a:bgClr>
            <a:schemeClr val="bg1"/>
          </a:bgClr>
        </a:pattFill>
        <a:effectLst/>
      </p:bgPr>
    </p:bg>
    <p:spTree>
      <p:nvGrpSpPr>
        <p:cNvPr id="1" name=""/>
        <p:cNvGrpSpPr/>
        <p:nvPr/>
      </p:nvGrpSpPr>
      <p:grpSpPr>
        <a:xfrm>
          <a:off x="0" y="0"/>
          <a:ext cx="0" cy="0"/>
          <a:chOff x="0" y="0"/>
          <a:chExt cx="0" cy="0"/>
        </a:xfrm>
      </p:grpSpPr>
      <p:graphicFrame>
        <p:nvGraphicFramePr>
          <p:cNvPr id="23556" name="Content Placeholder 2">
            <a:extLst>
              <a:ext uri="{FF2B5EF4-FFF2-40B4-BE49-F238E27FC236}">
                <a16:creationId xmlns:a16="http://schemas.microsoft.com/office/drawing/2014/main" id="{005342CD-47B6-412B-ADC2-632A13EB05A5}"/>
              </a:ext>
            </a:extLst>
          </p:cNvPr>
          <p:cNvGraphicFramePr>
            <a:graphicFrameLocks noGrp="1"/>
          </p:cNvGraphicFramePr>
          <p:nvPr>
            <p:ph idx="1"/>
            <p:extLst>
              <p:ext uri="{D42A27DB-BD31-4B8C-83A1-F6EECF244321}">
                <p14:modId xmlns:p14="http://schemas.microsoft.com/office/powerpoint/2010/main" val="2578476773"/>
              </p:ext>
            </p:extLst>
          </p:nvPr>
        </p:nvGraphicFramePr>
        <p:xfrm>
          <a:off x="605791" y="914400"/>
          <a:ext cx="7932419" cy="41754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950078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323B6-E352-49FF-834F-4961E964897F}"/>
              </a:ext>
            </a:extLst>
          </p:cNvPr>
          <p:cNvSpPr>
            <a:spLocks noGrp="1"/>
          </p:cNvSpPr>
          <p:nvPr>
            <p:ph type="title"/>
          </p:nvPr>
        </p:nvSpPr>
        <p:spPr>
          <a:xfrm>
            <a:off x="152400" y="2743200"/>
            <a:ext cx="3783982" cy="429816"/>
          </a:xfrm>
        </p:spPr>
        <p:txBody>
          <a:bodyPr rtlCol="0">
            <a:normAutofit/>
          </a:bodyPr>
          <a:lstStyle/>
          <a:p>
            <a:pPr>
              <a:defRPr/>
            </a:pPr>
            <a:r>
              <a:rPr lang="en-US" sz="2400" b="1">
                <a:solidFill>
                  <a:schemeClr val="bg1"/>
                </a:solidFill>
              </a:rPr>
              <a:t>Key Components</a:t>
            </a:r>
          </a:p>
        </p:txBody>
      </p:sp>
      <p:sp>
        <p:nvSpPr>
          <p:cNvPr id="28675" name="Content Placeholder 2">
            <a:extLst>
              <a:ext uri="{FF2B5EF4-FFF2-40B4-BE49-F238E27FC236}">
                <a16:creationId xmlns:a16="http://schemas.microsoft.com/office/drawing/2014/main" id="{EFBC350C-C1D9-490E-B9D4-7EB12F8CD913}"/>
              </a:ext>
            </a:extLst>
          </p:cNvPr>
          <p:cNvSpPr>
            <a:spLocks noGrp="1"/>
          </p:cNvSpPr>
          <p:nvPr>
            <p:ph idx="1"/>
          </p:nvPr>
        </p:nvSpPr>
        <p:spPr>
          <a:xfrm>
            <a:off x="2667000" y="2306842"/>
            <a:ext cx="6107654" cy="4449557"/>
          </a:xfrm>
        </p:spPr>
        <p:txBody>
          <a:bodyPr>
            <a:normAutofit/>
          </a:bodyPr>
          <a:lstStyle/>
          <a:p>
            <a:pPr marL="0" indent="0" eaLnBrk="0" fontAlgn="base" hangingPunct="0">
              <a:spcBef>
                <a:spcPct val="20000"/>
              </a:spcBef>
              <a:spcAft>
                <a:spcPct val="0"/>
              </a:spcAft>
              <a:buClrTx/>
              <a:buSzTx/>
              <a:buNone/>
              <a:defRPr/>
            </a:pPr>
            <a:r>
              <a:rPr lang="en-US" altLang="en-US" sz="1650" b="1" dirty="0"/>
              <a:t>GPRA PROGRESS</a:t>
            </a:r>
          </a:p>
          <a:p>
            <a:pPr eaLnBrk="0" fontAlgn="base" hangingPunct="0">
              <a:spcBef>
                <a:spcPct val="20000"/>
              </a:spcBef>
              <a:spcAft>
                <a:spcPct val="0"/>
              </a:spcAft>
              <a:buClrTx/>
              <a:buFont typeface="Arial" panose="020B0604020202020204" pitchFamily="34" charset="0"/>
              <a:buChar char="•"/>
              <a:defRPr/>
            </a:pPr>
            <a:r>
              <a:rPr lang="en-US" altLang="en-US" sz="1650" b="1" dirty="0"/>
              <a:t>GPRA data and description of your progress toward meeting GPRA Measures and project goals and objectives during the reporting period. </a:t>
            </a:r>
            <a:r>
              <a:rPr lang="en-US" altLang="en-US" sz="1650" dirty="0"/>
              <a:t>GPRA data and a description of the data is </a:t>
            </a:r>
            <a:r>
              <a:rPr lang="en-US" altLang="en-US" sz="1650" b="1" dirty="0"/>
              <a:t>required</a:t>
            </a:r>
            <a:r>
              <a:rPr lang="en-US" altLang="en-US" sz="1650" dirty="0"/>
              <a:t>. If you included individual grant project goals and objectives, please report on those also.</a:t>
            </a:r>
          </a:p>
          <a:p>
            <a:pPr eaLnBrk="0" fontAlgn="base" hangingPunct="0">
              <a:spcBef>
                <a:spcPct val="20000"/>
              </a:spcBef>
              <a:spcAft>
                <a:spcPct val="0"/>
              </a:spcAft>
              <a:buClrTx/>
              <a:buSzTx/>
              <a:buFont typeface="Arial" panose="020B0604020202020204" pitchFamily="34" charset="0"/>
              <a:buChar char="•"/>
              <a:defRPr/>
            </a:pPr>
            <a:endParaRPr lang="en-US" altLang="en-US" sz="1650" dirty="0"/>
          </a:p>
          <a:p>
            <a:pPr marL="0" indent="0" eaLnBrk="0" fontAlgn="base" hangingPunct="0">
              <a:spcBef>
                <a:spcPct val="20000"/>
              </a:spcBef>
              <a:spcAft>
                <a:spcPct val="0"/>
              </a:spcAft>
              <a:buClrTx/>
              <a:buSzTx/>
              <a:buNone/>
              <a:defRPr/>
            </a:pPr>
            <a:r>
              <a:rPr lang="en-US" altLang="en-US" sz="1650" b="1" dirty="0"/>
              <a:t>FISCAL UPDATES &amp; PROJECTION</a:t>
            </a:r>
          </a:p>
          <a:p>
            <a:pPr eaLnBrk="0" fontAlgn="base" hangingPunct="0">
              <a:spcBef>
                <a:spcPct val="20000"/>
              </a:spcBef>
              <a:spcAft>
                <a:spcPct val="0"/>
              </a:spcAft>
              <a:buClrTx/>
              <a:buSzTx/>
              <a:buFont typeface="Arial" panose="020B0604020202020204" pitchFamily="34" charset="0"/>
              <a:buChar char="•"/>
              <a:defRPr/>
            </a:pPr>
            <a:r>
              <a:rPr lang="en-US" altLang="en-US" sz="1650" dirty="0"/>
              <a:t>A description of grant funds </a:t>
            </a:r>
            <a:r>
              <a:rPr lang="en-US" altLang="en-US" sz="1650" b="1" dirty="0"/>
              <a:t>expended</a:t>
            </a:r>
            <a:r>
              <a:rPr lang="en-US" altLang="en-US" sz="1650" dirty="0"/>
              <a:t> within the reporting period, a </a:t>
            </a:r>
            <a:r>
              <a:rPr lang="en-US" altLang="en-US" sz="1650" b="1" dirty="0"/>
              <a:t>projection</a:t>
            </a:r>
            <a:r>
              <a:rPr lang="en-US" altLang="en-US" sz="1650" dirty="0"/>
              <a:t> of what will be spent, and </a:t>
            </a:r>
            <a:r>
              <a:rPr lang="en-US" altLang="en-US" sz="1650" b="1" dirty="0"/>
              <a:t>anticipated carryover </a:t>
            </a:r>
            <a:r>
              <a:rPr lang="en-US" altLang="en-US" sz="1650" dirty="0"/>
              <a:t>(unspent) </a:t>
            </a:r>
            <a:r>
              <a:rPr lang="en-US" sz="1650" dirty="0"/>
              <a:t>funds by the end of the grant year. </a:t>
            </a:r>
          </a:p>
          <a:p>
            <a:pPr eaLnBrk="0" fontAlgn="base" hangingPunct="0">
              <a:spcBef>
                <a:spcPct val="20000"/>
              </a:spcBef>
              <a:spcAft>
                <a:spcPct val="0"/>
              </a:spcAft>
              <a:buClrTx/>
              <a:buSzTx/>
              <a:buFont typeface="Arial" panose="020B0604020202020204" pitchFamily="34" charset="0"/>
              <a:buChar char="•"/>
              <a:defRPr/>
            </a:pPr>
            <a:r>
              <a:rPr lang="en-US" sz="1650" dirty="0"/>
              <a:t>We will provide an </a:t>
            </a:r>
            <a:r>
              <a:rPr lang="en-US" sz="1650" b="1" dirty="0"/>
              <a:t>optional </a:t>
            </a:r>
            <a:r>
              <a:rPr lang="en-US" sz="1650" dirty="0"/>
              <a:t>budget spreadsheet.</a:t>
            </a:r>
          </a:p>
          <a:p>
            <a:pPr eaLnBrk="0" fontAlgn="base" hangingPunct="0">
              <a:spcBef>
                <a:spcPct val="20000"/>
              </a:spcBef>
              <a:spcAft>
                <a:spcPct val="0"/>
              </a:spcAft>
              <a:buClrTx/>
              <a:buSzTx/>
              <a:buFont typeface="Arial" panose="020B0604020202020204" pitchFamily="34" charset="0"/>
              <a:buChar char="•"/>
              <a:defRPr/>
            </a:pPr>
            <a:endParaRPr lang="en-US" altLang="en-US" sz="1650" dirty="0"/>
          </a:p>
          <a:p>
            <a:pPr marL="385445" indent="-385445" eaLnBrk="0" fontAlgn="base" hangingPunct="0">
              <a:spcBef>
                <a:spcPct val="20000"/>
              </a:spcBef>
              <a:spcAft>
                <a:spcPct val="0"/>
              </a:spcAft>
              <a:buClrTx/>
              <a:buSzTx/>
              <a:buFont typeface="+mj-lt"/>
              <a:buAutoNum type="arabicPeriod"/>
              <a:defRPr/>
            </a:pPr>
            <a:endParaRPr lang="en-US" altLang="en-US" sz="1950" dirty="0">
              <a:solidFill>
                <a:srgbClr val="333333"/>
              </a:solidFill>
              <a:latin typeface="Calibri" panose="020F0502020204030204" pitchFamily="34" charset="0"/>
              <a:ea typeface="MS PGothic" pitchFamily="34" charset="-128"/>
              <a:cs typeface="Times New Roman" panose="02020603050405020304" pitchFamily="18" charset="0"/>
            </a:endParaRPr>
          </a:p>
          <a:p>
            <a:pPr marL="0" indent="0" eaLnBrk="0" fontAlgn="base" hangingPunct="0">
              <a:spcBef>
                <a:spcPct val="20000"/>
              </a:spcBef>
              <a:spcAft>
                <a:spcPct val="0"/>
              </a:spcAft>
              <a:buClrTx/>
              <a:buSzTx/>
              <a:buNone/>
              <a:defRPr/>
            </a:pPr>
            <a:endParaRPr lang="en-US" altLang="en-US" sz="2100" dirty="0">
              <a:solidFill>
                <a:srgbClr val="333333"/>
              </a:solidFill>
              <a:latin typeface="Calibri" panose="020F0502020204030204" pitchFamily="34" charset="0"/>
              <a:ea typeface="MS PGothic" pitchFamily="34" charset="-128"/>
              <a:cs typeface="Times New Roman" panose="02020603050405020304" pitchFamily="18" charset="0"/>
            </a:endParaRPr>
          </a:p>
          <a:p>
            <a:pPr marL="385445" indent="-385445" eaLnBrk="0" fontAlgn="base" hangingPunct="0">
              <a:spcBef>
                <a:spcPct val="20000"/>
              </a:spcBef>
              <a:spcAft>
                <a:spcPct val="0"/>
              </a:spcAft>
              <a:buClrTx/>
              <a:buSzTx/>
              <a:buFont typeface="+mj-lt"/>
              <a:buAutoNum type="arabicPeriod"/>
              <a:defRPr/>
            </a:pPr>
            <a:endParaRPr lang="en-US" altLang="en-US" sz="2100" dirty="0">
              <a:solidFill>
                <a:srgbClr val="333333"/>
              </a:solidFill>
              <a:latin typeface="Calibri" panose="020F0502020204030204" pitchFamily="34" charset="0"/>
              <a:ea typeface="MS PGothic" pitchFamily="34" charset="-128"/>
              <a:cs typeface="Times New Roman" panose="02020603050405020304" pitchFamily="18" charset="0"/>
            </a:endParaRPr>
          </a:p>
        </p:txBody>
      </p:sp>
      <p:sp>
        <p:nvSpPr>
          <p:cNvPr id="4" name="TextBox 3">
            <a:extLst>
              <a:ext uri="{FF2B5EF4-FFF2-40B4-BE49-F238E27FC236}">
                <a16:creationId xmlns:a16="http://schemas.microsoft.com/office/drawing/2014/main" id="{F419CC50-844B-4183-9411-42BF17F44935}"/>
              </a:ext>
            </a:extLst>
          </p:cNvPr>
          <p:cNvSpPr txBox="1"/>
          <p:nvPr/>
        </p:nvSpPr>
        <p:spPr>
          <a:xfrm>
            <a:off x="2667000" y="1405451"/>
            <a:ext cx="3257550" cy="369332"/>
          </a:xfrm>
          <a:prstGeom prst="rect">
            <a:avLst/>
          </a:prstGeom>
          <a:noFill/>
        </p:spPr>
        <p:txBody>
          <a:bodyPr wrap="square" lIns="91440" tIns="45720" rIns="91440" bIns="45720" rtlCol="0" anchor="t">
            <a:spAutoFit/>
          </a:bodyPr>
          <a:lstStyle/>
          <a:p>
            <a:pPr defTabSz="342900"/>
            <a:r>
              <a:rPr lang="en-US" b="1" dirty="0">
                <a:solidFill>
                  <a:schemeClr val="accent4">
                    <a:lumMod val="76000"/>
                  </a:schemeClr>
                </a:solidFill>
                <a:latin typeface="Trebuchet MS" panose="020B0603020202020204"/>
              </a:rPr>
              <a:t>Your APR should include:</a:t>
            </a:r>
          </a:p>
        </p:txBody>
      </p:sp>
    </p:spTree>
    <p:extLst>
      <p:ext uri="{BB962C8B-B14F-4D97-AF65-F5344CB8AC3E}">
        <p14:creationId xmlns:p14="http://schemas.microsoft.com/office/powerpoint/2010/main" val="33925346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584" name="Rectangle 24583">
            <a:extLst>
              <a:ext uri="{FF2B5EF4-FFF2-40B4-BE49-F238E27FC236}">
                <a16:creationId xmlns:a16="http://schemas.microsoft.com/office/drawing/2014/main" id="{80516254-1D9F-4F3A-9870-3A3280BE2B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4578" name="Title 1">
            <a:extLst>
              <a:ext uri="{FF2B5EF4-FFF2-40B4-BE49-F238E27FC236}">
                <a16:creationId xmlns:a16="http://schemas.microsoft.com/office/drawing/2014/main" id="{F3AA53C0-71E8-4EC1-A4DB-9D356A497742}"/>
              </a:ext>
            </a:extLst>
          </p:cNvPr>
          <p:cNvSpPr>
            <a:spLocks noGrp="1"/>
          </p:cNvSpPr>
          <p:nvPr>
            <p:ph type="title"/>
          </p:nvPr>
        </p:nvSpPr>
        <p:spPr>
          <a:xfrm>
            <a:off x="1154337" y="864108"/>
            <a:ext cx="2449522" cy="5120639"/>
          </a:xfrm>
        </p:spPr>
        <p:txBody>
          <a:bodyPr>
            <a:normAutofit/>
          </a:bodyPr>
          <a:lstStyle/>
          <a:p>
            <a:pPr algn="r"/>
            <a:r>
              <a:rPr lang="en-US" altLang="en-US" b="1">
                <a:solidFill>
                  <a:schemeClr val="tx1">
                    <a:lumMod val="85000"/>
                    <a:lumOff val="15000"/>
                  </a:schemeClr>
                </a:solidFill>
                <a:latin typeface="+mn-lt"/>
              </a:rPr>
              <a:t>ED524B Reporting Form</a:t>
            </a:r>
          </a:p>
        </p:txBody>
      </p:sp>
      <p:sp>
        <p:nvSpPr>
          <p:cNvPr id="24586" name="Rectangle 24585">
            <a:extLst>
              <a:ext uri="{FF2B5EF4-FFF2-40B4-BE49-F238E27FC236}">
                <a16:creationId xmlns:a16="http://schemas.microsoft.com/office/drawing/2014/main" id="{FC14672B-27A5-4CDA-ABAF-5E4CF4B41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65200"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4588" name="Straight Connector 24587">
            <a:extLst>
              <a:ext uri="{FF2B5EF4-FFF2-40B4-BE49-F238E27FC236}">
                <a16:creationId xmlns:a16="http://schemas.microsoft.com/office/drawing/2014/main" id="{8D89589C-2C90-4407-A995-05EC3DD7AB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13346" y="2085681"/>
            <a:ext cx="0" cy="2686639"/>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4579" name="Content Placeholder 2">
            <a:extLst>
              <a:ext uri="{FF2B5EF4-FFF2-40B4-BE49-F238E27FC236}">
                <a16:creationId xmlns:a16="http://schemas.microsoft.com/office/drawing/2014/main" id="{E93263EF-F282-43EC-A637-0337443FC488}"/>
              </a:ext>
            </a:extLst>
          </p:cNvPr>
          <p:cNvSpPr>
            <a:spLocks noGrp="1"/>
          </p:cNvSpPr>
          <p:nvPr>
            <p:ph idx="1"/>
          </p:nvPr>
        </p:nvSpPr>
        <p:spPr>
          <a:xfrm>
            <a:off x="3966921" y="864108"/>
            <a:ext cx="4433008" cy="5120640"/>
          </a:xfrm>
        </p:spPr>
        <p:txBody>
          <a:bodyPr>
            <a:normAutofit/>
          </a:bodyPr>
          <a:lstStyle/>
          <a:p>
            <a:r>
              <a:rPr lang="en-US" altLang="en-US"/>
              <a:t>The ED524B is the official reporting form used for discretionary grants at ED.</a:t>
            </a:r>
          </a:p>
          <a:p>
            <a:r>
              <a:rPr lang="en-US" altLang="en-US"/>
              <a:t>The form includes instructions and 5 distinct sections:</a:t>
            </a:r>
          </a:p>
          <a:p>
            <a:pPr marL="342900" lvl="1" indent="-342900">
              <a:spcBef>
                <a:spcPts val="0"/>
              </a:spcBef>
              <a:buFont typeface="Wingdings 2" panose="05020102010507070707" pitchFamily="18" charset="2"/>
              <a:buNone/>
            </a:pPr>
            <a:r>
              <a:rPr lang="en-US" altLang="en-US" b="1"/>
              <a:t>	1-Cover Sheet  </a:t>
            </a:r>
          </a:p>
          <a:p>
            <a:pPr marL="342900" lvl="1" indent="-342900">
              <a:spcBef>
                <a:spcPts val="0"/>
              </a:spcBef>
              <a:buFont typeface="Wingdings 2" panose="05020102010507070707" pitchFamily="18" charset="2"/>
              <a:buNone/>
            </a:pPr>
            <a:r>
              <a:rPr lang="en-US" altLang="en-US" b="1"/>
              <a:t>	2-Executive Summary  </a:t>
            </a:r>
          </a:p>
          <a:p>
            <a:pPr marL="342900" lvl="1" indent="-342900">
              <a:spcBef>
                <a:spcPts val="0"/>
              </a:spcBef>
              <a:buFont typeface="Wingdings 2" panose="05020102010507070707" pitchFamily="18" charset="2"/>
              <a:buNone/>
            </a:pPr>
            <a:r>
              <a:rPr lang="en-US" altLang="en-US" b="1"/>
              <a:t>	3-Section A	</a:t>
            </a:r>
          </a:p>
          <a:p>
            <a:pPr marL="342900" lvl="1" indent="-342900">
              <a:spcBef>
                <a:spcPts val="0"/>
              </a:spcBef>
              <a:buFont typeface="Wingdings 2" panose="05020102010507070707" pitchFamily="18" charset="2"/>
              <a:buNone/>
            </a:pPr>
            <a:r>
              <a:rPr lang="en-US" altLang="en-US" b="1"/>
              <a:t>	4-Section B </a:t>
            </a:r>
          </a:p>
          <a:p>
            <a:pPr marL="342900" lvl="1" indent="-342900">
              <a:spcBef>
                <a:spcPts val="0"/>
              </a:spcBef>
              <a:buFont typeface="Wingdings 2" panose="05020102010507070707" pitchFamily="18" charset="2"/>
              <a:buNone/>
            </a:pPr>
            <a:r>
              <a:rPr lang="en-US" altLang="en-US" b="1"/>
              <a:t>	5-Section C </a:t>
            </a:r>
          </a:p>
          <a:p>
            <a:pPr marL="342900" lvl="1" indent="-342900">
              <a:buFont typeface="Wingdings 2" panose="05020102010507070707" pitchFamily="18" charset="2"/>
              <a:buNone/>
            </a:pPr>
            <a:endParaRPr lang="en-US" altLang="en-US"/>
          </a:p>
          <a:p>
            <a:pPr marL="342900" lvl="1" indent="-342900">
              <a:buFont typeface="Wingdings 2" panose="05020102010507070707" pitchFamily="18" charset="2"/>
              <a:buNone/>
            </a:pPr>
            <a:r>
              <a:rPr lang="en-US" altLang="en-US"/>
              <a:t>You may access these forms and instructions online at:  </a:t>
            </a:r>
            <a:r>
              <a:rPr lang="en-US" altLang="en-US" u="sng"/>
              <a:t>http://www.ed.gov/fund/grant/apply/appforms/appforms.html</a:t>
            </a:r>
          </a:p>
          <a:p>
            <a:endParaRPr lang="en-US" altLang="en-US"/>
          </a:p>
        </p:txBody>
      </p:sp>
      <p:sp>
        <p:nvSpPr>
          <p:cNvPr id="24590" name="Rectangle 24589">
            <a:extLst>
              <a:ext uri="{FF2B5EF4-FFF2-40B4-BE49-F238E27FC236}">
                <a16:creationId xmlns:a16="http://schemas.microsoft.com/office/drawing/2014/main" id="{9A206779-5C74-4555-94BC-5845C92EC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62991" y="767825"/>
            <a:ext cx="381009" cy="5328173"/>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0516254-1D9F-4F3A-9870-3A3280BE2B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 name="Title 1">
            <a:extLst>
              <a:ext uri="{FF2B5EF4-FFF2-40B4-BE49-F238E27FC236}">
                <a16:creationId xmlns:a16="http://schemas.microsoft.com/office/drawing/2014/main" id="{E42C0E2E-F4C5-407C-A28F-CF5651B020FF}"/>
              </a:ext>
            </a:extLst>
          </p:cNvPr>
          <p:cNvSpPr>
            <a:spLocks noGrp="1"/>
          </p:cNvSpPr>
          <p:nvPr>
            <p:ph type="title"/>
          </p:nvPr>
        </p:nvSpPr>
        <p:spPr>
          <a:xfrm>
            <a:off x="1154337" y="864108"/>
            <a:ext cx="2305435" cy="5120639"/>
          </a:xfrm>
        </p:spPr>
        <p:txBody>
          <a:bodyPr rtlCol="0">
            <a:normAutofit/>
          </a:bodyPr>
          <a:lstStyle/>
          <a:p>
            <a:pPr algn="r" fontAlgn="auto">
              <a:spcAft>
                <a:spcPts val="0"/>
              </a:spcAft>
              <a:defRPr/>
            </a:pPr>
            <a:r>
              <a:rPr lang="en-US" b="1">
                <a:solidFill>
                  <a:schemeClr val="tx1">
                    <a:lumMod val="85000"/>
                    <a:lumOff val="15000"/>
                  </a:schemeClr>
                </a:solidFill>
                <a:latin typeface="+mn-lt"/>
              </a:rPr>
              <a:t>ED 524B – Executive Summary</a:t>
            </a:r>
          </a:p>
        </p:txBody>
      </p:sp>
      <p:sp>
        <p:nvSpPr>
          <p:cNvPr id="12" name="Rectangle 11">
            <a:extLst>
              <a:ext uri="{FF2B5EF4-FFF2-40B4-BE49-F238E27FC236}">
                <a16:creationId xmlns:a16="http://schemas.microsoft.com/office/drawing/2014/main" id="{FC14672B-27A5-4CDA-ABAF-5E4CF4B41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65200"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4" name="Straight Connector 13">
            <a:extLst>
              <a:ext uri="{FF2B5EF4-FFF2-40B4-BE49-F238E27FC236}">
                <a16:creationId xmlns:a16="http://schemas.microsoft.com/office/drawing/2014/main" id="{8D89589C-2C90-4407-A995-05EC3DD7AB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13346" y="2085681"/>
            <a:ext cx="0" cy="2686639"/>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98A04ED4-F78E-4C0E-843C-541E48B3A305}"/>
              </a:ext>
            </a:extLst>
          </p:cNvPr>
          <p:cNvSpPr>
            <a:spLocks noGrp="1"/>
          </p:cNvSpPr>
          <p:nvPr>
            <p:ph idx="1"/>
          </p:nvPr>
        </p:nvSpPr>
        <p:spPr>
          <a:xfrm>
            <a:off x="3966921" y="864108"/>
            <a:ext cx="4433008" cy="5120640"/>
          </a:xfrm>
        </p:spPr>
        <p:txBody>
          <a:bodyPr rtlCol="0">
            <a:normAutofit/>
          </a:bodyPr>
          <a:lstStyle/>
          <a:p>
            <a:pPr marL="438150" indent="-319088">
              <a:spcBef>
                <a:spcPct val="0"/>
              </a:spcBef>
              <a:buFont typeface="Wingdings 2" panose="05020102010507070707" pitchFamily="18" charset="2"/>
              <a:buChar char=""/>
            </a:pPr>
            <a:r>
              <a:rPr lang="en-US" altLang="en-US"/>
              <a:t>In this section, you will provide a 1-2 page </a:t>
            </a:r>
            <a:r>
              <a:rPr lang="en-US" altLang="en-US" i="1" u="sng"/>
              <a:t>general summary</a:t>
            </a:r>
            <a:r>
              <a:rPr lang="en-US" altLang="en-US" i="1"/>
              <a:t> </a:t>
            </a:r>
            <a:r>
              <a:rPr lang="en-US" altLang="en-US"/>
              <a:t>of your grant activities.</a:t>
            </a:r>
          </a:p>
          <a:p>
            <a:pPr marL="438150" indent="-319088">
              <a:spcBef>
                <a:spcPct val="0"/>
              </a:spcBef>
              <a:buFont typeface="Wingdings 2" panose="05020102010507070707" pitchFamily="18" charset="2"/>
              <a:buChar char=""/>
            </a:pPr>
            <a:endParaRPr lang="en-US" altLang="en-US"/>
          </a:p>
          <a:p>
            <a:pPr marL="438150" indent="-319088">
              <a:spcBef>
                <a:spcPct val="0"/>
              </a:spcBef>
              <a:buFont typeface="Wingdings 2" panose="05020102010507070707" pitchFamily="18" charset="2"/>
              <a:buChar char=""/>
            </a:pPr>
            <a:r>
              <a:rPr lang="en-US" altLang="en-US"/>
              <a:t>You should highlight progress towards your project’s goals, and the extent to which expected outcomes and performance measures were achieved.</a:t>
            </a:r>
          </a:p>
          <a:p>
            <a:pPr marL="438150" indent="-319088">
              <a:spcBef>
                <a:spcPct val="0"/>
              </a:spcBef>
              <a:buFont typeface="Wingdings 2" panose="05020102010507070707" pitchFamily="18" charset="2"/>
              <a:buNone/>
            </a:pPr>
            <a:endParaRPr lang="en-US" altLang="en-US"/>
          </a:p>
          <a:p>
            <a:pPr marL="438150" indent="-319088">
              <a:spcBef>
                <a:spcPct val="0"/>
              </a:spcBef>
              <a:buFont typeface="Wingdings 2" panose="05020102010507070707" pitchFamily="18" charset="2"/>
              <a:buChar char=""/>
            </a:pPr>
            <a:r>
              <a:rPr lang="en-US" altLang="en-US"/>
              <a:t>If project goals and objectives are not being met, you should include information about the challenges affecting implementation. </a:t>
            </a:r>
          </a:p>
          <a:p>
            <a:pPr fontAlgn="auto">
              <a:spcAft>
                <a:spcPts val="0"/>
              </a:spcAft>
              <a:defRPr/>
            </a:pPr>
            <a:endParaRPr lang="en-US" i="1"/>
          </a:p>
        </p:txBody>
      </p:sp>
      <p:sp>
        <p:nvSpPr>
          <p:cNvPr id="16" name="Rectangle 15">
            <a:extLst>
              <a:ext uri="{FF2B5EF4-FFF2-40B4-BE49-F238E27FC236}">
                <a16:creationId xmlns:a16="http://schemas.microsoft.com/office/drawing/2014/main" id="{9A206779-5C74-4555-94BC-5845C92EC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62991" y="767825"/>
            <a:ext cx="381009" cy="5328173"/>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69657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0516254-1D9F-4F3A-9870-3A3280BE2B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58E2158F-6FC0-4318-BA5C-5AD3663502EA}"/>
              </a:ext>
            </a:extLst>
          </p:cNvPr>
          <p:cNvSpPr>
            <a:spLocks noGrp="1"/>
          </p:cNvSpPr>
          <p:nvPr>
            <p:ph type="title"/>
          </p:nvPr>
        </p:nvSpPr>
        <p:spPr>
          <a:xfrm>
            <a:off x="1154337" y="864108"/>
            <a:ext cx="2305435" cy="5120639"/>
          </a:xfrm>
        </p:spPr>
        <p:txBody>
          <a:bodyPr rtlCol="0">
            <a:normAutofit/>
          </a:bodyPr>
          <a:lstStyle/>
          <a:p>
            <a:pPr algn="r">
              <a:defRPr/>
            </a:pPr>
            <a:r>
              <a:rPr lang="en-US" b="1">
                <a:solidFill>
                  <a:schemeClr val="tx1">
                    <a:lumMod val="85000"/>
                    <a:lumOff val="15000"/>
                  </a:schemeClr>
                </a:solidFill>
              </a:rPr>
              <a:t>ED 524B Cover Sheet</a:t>
            </a:r>
          </a:p>
        </p:txBody>
      </p:sp>
      <p:sp>
        <p:nvSpPr>
          <p:cNvPr id="10" name="Rectangle 9">
            <a:extLst>
              <a:ext uri="{FF2B5EF4-FFF2-40B4-BE49-F238E27FC236}">
                <a16:creationId xmlns:a16="http://schemas.microsoft.com/office/drawing/2014/main" id="{FC14672B-27A5-4CDA-ABAF-5E4CF4B41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65200"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2" name="Straight Connector 11">
            <a:extLst>
              <a:ext uri="{FF2B5EF4-FFF2-40B4-BE49-F238E27FC236}">
                <a16:creationId xmlns:a16="http://schemas.microsoft.com/office/drawing/2014/main" id="{8D89589C-2C90-4407-A995-05EC3DD7AB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13346" y="2085681"/>
            <a:ext cx="0" cy="2686639"/>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555B3E1-1599-469D-9F6E-25D02888C191}"/>
              </a:ext>
            </a:extLst>
          </p:cNvPr>
          <p:cNvSpPr>
            <a:spLocks noGrp="1"/>
          </p:cNvSpPr>
          <p:nvPr>
            <p:ph idx="1"/>
          </p:nvPr>
        </p:nvSpPr>
        <p:spPr>
          <a:xfrm>
            <a:off x="3886201" y="864108"/>
            <a:ext cx="4513728" cy="5120640"/>
          </a:xfrm>
        </p:spPr>
        <p:txBody>
          <a:bodyPr rtlCol="0">
            <a:normAutofit/>
          </a:bodyPr>
          <a:lstStyle/>
          <a:p>
            <a:pPr marL="328930" indent="-240030">
              <a:spcBef>
                <a:spcPts val="0"/>
              </a:spcBef>
              <a:buFont typeface="Wingdings 2"/>
              <a:buChar char=""/>
              <a:defRPr/>
            </a:pPr>
            <a:r>
              <a:rPr lang="en-US" dirty="0"/>
              <a:t>The reporting period is </a:t>
            </a:r>
            <a:r>
              <a:rPr lang="en-US" b="1" u="sng" dirty="0"/>
              <a:t>January 1, 2025 – July 15, 2025</a:t>
            </a:r>
            <a:r>
              <a:rPr lang="en-US" dirty="0"/>
              <a:t>. </a:t>
            </a:r>
            <a:r>
              <a:rPr lang="en-US" i="1" dirty="0"/>
              <a:t>Please do not alter these dates</a:t>
            </a:r>
            <a:r>
              <a:rPr lang="en-US" dirty="0"/>
              <a:t>. </a:t>
            </a:r>
          </a:p>
          <a:p>
            <a:pPr marL="328930" indent="-240030">
              <a:spcBef>
                <a:spcPts val="0"/>
              </a:spcBef>
              <a:buFont typeface="Wingdings 2"/>
              <a:buChar char=""/>
              <a:defRPr/>
            </a:pPr>
            <a:endParaRPr lang="en-US" dirty="0"/>
          </a:p>
          <a:p>
            <a:pPr marL="328930" indent="-240030">
              <a:spcBef>
                <a:spcPts val="0"/>
              </a:spcBef>
              <a:buFont typeface="Wingdings 2"/>
              <a:buChar char=""/>
              <a:defRPr/>
            </a:pPr>
            <a:r>
              <a:rPr lang="en-US" dirty="0"/>
              <a:t>Consult with your business office to complete financial sections of the report, including budget expenditures and indirect cost rates.</a:t>
            </a:r>
            <a:endParaRPr lang="en-US" dirty="0">
              <a:highlight>
                <a:srgbClr val="FFFF00"/>
              </a:highlight>
            </a:endParaRPr>
          </a:p>
          <a:p>
            <a:pPr marL="328930" indent="-240030">
              <a:spcBef>
                <a:spcPts val="0"/>
              </a:spcBef>
              <a:buFont typeface="Wingdings 2"/>
              <a:buChar char=""/>
              <a:defRPr/>
            </a:pPr>
            <a:endParaRPr lang="en-US" dirty="0"/>
          </a:p>
          <a:p>
            <a:pPr marL="328930" indent="-240030">
              <a:spcBef>
                <a:spcPts val="0"/>
              </a:spcBef>
              <a:buFont typeface="Wingdings 2"/>
              <a:buChar char=""/>
              <a:defRPr/>
            </a:pPr>
            <a:r>
              <a:rPr lang="en-US" dirty="0"/>
              <a:t>The Human Subjects question (#10) and the Data Privacy question (#11) are not required.</a:t>
            </a:r>
          </a:p>
          <a:p>
            <a:pPr marL="328930" indent="-240030">
              <a:spcBef>
                <a:spcPts val="0"/>
              </a:spcBef>
              <a:buFont typeface="Wingdings 2"/>
              <a:buChar char=""/>
              <a:defRPr/>
            </a:pPr>
            <a:endParaRPr lang="en-US" dirty="0"/>
          </a:p>
          <a:p>
            <a:pPr marL="205740" indent="-205740">
              <a:defRPr/>
            </a:pPr>
            <a:endParaRPr lang="en-US" dirty="0"/>
          </a:p>
        </p:txBody>
      </p:sp>
      <p:sp>
        <p:nvSpPr>
          <p:cNvPr id="14" name="Rectangle 13">
            <a:extLst>
              <a:ext uri="{FF2B5EF4-FFF2-40B4-BE49-F238E27FC236}">
                <a16:creationId xmlns:a16="http://schemas.microsoft.com/office/drawing/2014/main" id="{9A206779-5C74-4555-94BC-5845C92EC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62991" y="767825"/>
            <a:ext cx="381009" cy="5328173"/>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Frame">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39D77354-939E-4A26-AE51-B3F9618B14B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D4EFC88C5D69F408EA78CB49BAFCE78" ma:contentTypeVersion="5" ma:contentTypeDescription="Create a new document." ma:contentTypeScope="" ma:versionID="2fb6fda213c4dbaf4cae92da1391aa8a">
  <xsd:schema xmlns:xsd="http://www.w3.org/2001/XMLSchema" xmlns:xs="http://www.w3.org/2001/XMLSchema" xmlns:p="http://schemas.microsoft.com/office/2006/metadata/properties" xmlns:ns2="81b019a1-59de-4972-8249-169037d5fe5f" targetNamespace="http://schemas.microsoft.com/office/2006/metadata/properties" ma:root="true" ma:fieldsID="b004c2ce69c5a6c6ab9e5fd5f6a9bad7" ns2:_="">
    <xsd:import namespace="81b019a1-59de-4972-8249-169037d5fe5f"/>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b019a1-59de-4972-8249-169037d5fe5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8310DE8-2B70-48C6-8608-6FC4BC84621C}">
  <ds:schemaRefs>
    <ds:schemaRef ds:uri="02e41e38-1731-4866-b09a-6257d8bc047f"/>
    <ds:schemaRef ds:uri="f87c7b8b-c0e7-4b77-a067-2c707fd1239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C3298419-5AA6-4F5C-BE3E-565016C1498B}">
  <ds:schemaRefs>
    <ds:schemaRef ds:uri="http://schemas.microsoft.com/sharepoint/v3/contenttype/forms"/>
  </ds:schemaRefs>
</ds:datastoreItem>
</file>

<file path=customXml/itemProps3.xml><?xml version="1.0" encoding="utf-8"?>
<ds:datastoreItem xmlns:ds="http://schemas.openxmlformats.org/officeDocument/2006/customXml" ds:itemID="{D0649ADB-90C1-4EAB-9416-F7BB3B157F1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1b019a1-59de-4972-8249-169037d5fe5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Frame</Template>
  <TotalTime>1574</TotalTime>
  <Words>2758</Words>
  <Application>Microsoft Office PowerPoint</Application>
  <PresentationFormat>On-screen Show (4:3)</PresentationFormat>
  <Paragraphs>265</Paragraphs>
  <Slides>38</Slides>
  <Notes>13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38</vt:i4>
      </vt:variant>
    </vt:vector>
  </HeadingPairs>
  <TitlesOfParts>
    <vt:vector size="49" baseType="lpstr">
      <vt:lpstr>MS PGothic</vt:lpstr>
      <vt:lpstr>Aptos</vt:lpstr>
      <vt:lpstr>Arial</vt:lpstr>
      <vt:lpstr>Calibri</vt:lpstr>
      <vt:lpstr>Corbel</vt:lpstr>
      <vt:lpstr>Segoe UI</vt:lpstr>
      <vt:lpstr>Times New Roman</vt:lpstr>
      <vt:lpstr>Trebuchet MS</vt:lpstr>
      <vt:lpstr>Wingdings</vt:lpstr>
      <vt:lpstr>Wingdings 2</vt:lpstr>
      <vt:lpstr>Frame</vt:lpstr>
      <vt:lpstr>PowerPoint Presentation</vt:lpstr>
      <vt:lpstr>PowerPoint Presentation</vt:lpstr>
      <vt:lpstr>Frequently Asked Questions and GPRA Guidance</vt:lpstr>
      <vt:lpstr>Frequency</vt:lpstr>
      <vt:lpstr>PowerPoint Presentation</vt:lpstr>
      <vt:lpstr>Key Components</vt:lpstr>
      <vt:lpstr>ED524B Reporting Form</vt:lpstr>
      <vt:lpstr>ED 524B – Executive Summary</vt:lpstr>
      <vt:lpstr>ED 524B Cover Sheet</vt:lpstr>
      <vt:lpstr>PowerPoint Presentation</vt:lpstr>
      <vt:lpstr>PowerPoint Presentation</vt:lpstr>
      <vt:lpstr>ED 524B – Section A  (Project Status)</vt:lpstr>
      <vt:lpstr>PowerPoint Presentation</vt:lpstr>
      <vt:lpstr>PowerPoint Presentation</vt:lpstr>
      <vt:lpstr>ED 524B: Section A (Project Status)</vt:lpstr>
      <vt:lpstr>PowerPoint Presentation</vt:lpstr>
      <vt:lpstr>MHSP GPRA Overview</vt:lpstr>
      <vt:lpstr>Key Definition</vt:lpstr>
      <vt:lpstr>GPRA 1: Training</vt:lpstr>
      <vt:lpstr>GPRA 2: Placement</vt:lpstr>
      <vt:lpstr>GPRA 3: Hiring</vt:lpstr>
      <vt:lpstr>  GPRA Guidance Tool</vt:lpstr>
      <vt:lpstr>GPRA Guidance Tool</vt:lpstr>
      <vt:lpstr>SBMH GPRA Overview</vt:lpstr>
      <vt:lpstr>Key Definition</vt:lpstr>
      <vt:lpstr>GPRA 1: New Hires</vt:lpstr>
      <vt:lpstr>GPRA 2: Retained</vt:lpstr>
      <vt:lpstr>GPRA 3: Student/Provider Ratio</vt:lpstr>
      <vt:lpstr>GPRA 4: Attrition</vt:lpstr>
      <vt:lpstr>GPRA 5: Students Served</vt:lpstr>
      <vt:lpstr>  GPRA Guidance Tool</vt:lpstr>
      <vt:lpstr>GPRA Guidance Tool</vt:lpstr>
      <vt:lpstr>PowerPoint Presentation</vt:lpstr>
      <vt:lpstr>ED 524B – Section C</vt:lpstr>
      <vt:lpstr>Key APR Requirements: Summary </vt:lpstr>
      <vt:lpstr>When sending emails to your Federal Project Officer, please include your PR award # in the subject line.</vt:lpstr>
      <vt:lpstr>Exit Ticket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KyserPegram, Carlette</dc:creator>
  <cp:lastModifiedBy>Carr, Dana</cp:lastModifiedBy>
  <cp:revision>11</cp:revision>
  <dcterms:created xsi:type="dcterms:W3CDTF">2020-01-24T05:46:30Z</dcterms:created>
  <dcterms:modified xsi:type="dcterms:W3CDTF">2025-07-16T16:26:58Z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0x010100BD4EFC88C5D69F408EA78CB49BAFCE78</vt:lpwstr>
  </property>
  <property fmtid="{D5CDD505-2E9C-101B-9397-08002B2CF9AE}" pid="3" name="ComplianceAssetId">
    <vt:lpwstr/>
  </property>
  <property fmtid="{D5CDD505-2E9C-101B-9397-08002B2CF9AE}" pid="4" name="_ExtendedDescription">
    <vt:lpwstr/>
  </property>
  <property fmtid="{D5CDD505-2E9C-101B-9397-08002B2CF9AE}" pid="5" name="_activity">
    <vt:lpwstr>{"FileActivityType":"8","FileActivityTimeStamp":"2025-07-11T12:51:40.133Z","FileActivityUsersOnPage":[{"DisplayName":"Carr, Dana","Id":"dana.carr@ed.gov"}],"FileActivityNavigationId":null}</vt:lpwstr>
  </property>
  <property fmtid="{D5CDD505-2E9C-101B-9397-08002B2CF9AE}" pid="6" name="TriggerFlowInfo">
    <vt:lpwstr/>
  </property>
</Properties>
</file>

<file path=docProps/thumbnail.jpeg>
</file>